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e964953941342b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948bec92b194a1e"/>
  </p:sldMasterIdLst>
  <p:sldIdLst>
    <p:sldId xmlns:r="http://schemas.openxmlformats.org/officeDocument/2006/relationships" id="256" r:id="R222b5c579da34466"/>
    <p:sldId xmlns:r="http://schemas.openxmlformats.org/officeDocument/2006/relationships" id="257" r:id="Rff7077dd82bf4379"/>
    <p:sldId xmlns:r="http://schemas.openxmlformats.org/officeDocument/2006/relationships" id="258" r:id="R0436c5033aa34c72"/>
    <p:sldId xmlns:r="http://schemas.openxmlformats.org/officeDocument/2006/relationships" id="259" r:id="Re53f505cf5bc4f80"/>
    <p:sldId xmlns:r="http://schemas.openxmlformats.org/officeDocument/2006/relationships" id="260" r:id="R7a7ce9c229d54582"/>
    <p:sldId xmlns:r="http://schemas.openxmlformats.org/officeDocument/2006/relationships" id="261" r:id="R4ad0d66181e548b2"/>
    <p:sldId xmlns:r="http://schemas.openxmlformats.org/officeDocument/2006/relationships" id="262" r:id="R4d03eef4d3a24a7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948bec92b194a1e" /><Relationship Type="http://schemas.openxmlformats.org/officeDocument/2006/relationships/slide" Target="/ppt/slides/slide1.xml" Id="R222b5c579da34466" /><Relationship Type="http://schemas.openxmlformats.org/officeDocument/2006/relationships/slide" Target="/ppt/slides/slide2.xml" Id="Rff7077dd82bf4379" /><Relationship Type="http://schemas.openxmlformats.org/officeDocument/2006/relationships/slide" Target="/ppt/slides/slide3.xml" Id="R0436c5033aa34c72" /><Relationship Type="http://schemas.openxmlformats.org/officeDocument/2006/relationships/slide" Target="/ppt/slides/slide4.xml" Id="Re53f505cf5bc4f80" /><Relationship Type="http://schemas.openxmlformats.org/officeDocument/2006/relationships/slide" Target="/ppt/slides/slide5.xml" Id="R7a7ce9c229d54582" /><Relationship Type="http://schemas.openxmlformats.org/officeDocument/2006/relationships/slide" Target="/ppt/slides/slide6.xml" Id="R4ad0d66181e548b2" /><Relationship Type="http://schemas.openxmlformats.org/officeDocument/2006/relationships/slide" Target="/ppt/slides/slide7.xml" Id="R4d03eef4d3a24a7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ab637687b3c42e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84770eed2745f7" /><Relationship Type="http://schemas.openxmlformats.org/officeDocument/2006/relationships/theme" Target="/ppt/slideMasters/theme/theme1.xml" Id="Rdc5a7a4d219647a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484770eed2745f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77df23621c4dc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fa77863ff94bb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8d255f81454f5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a25c20a3ff404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e0783d016d458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dd64ddb461459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6f8fddd93d4e3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SKJELLAUG CAPITAL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SKJELLAUG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SKJELLAUG CAPITAL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SKJELLAUG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SKJELLAUG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SKJELLAUG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−1 645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−1 646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9 254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46 138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SKJELLAUG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PETTER SKJELLAUG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SKJELLAUG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Skogbrynet 9F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0283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930 467 553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SKJELLAUG CAPITAL AS</a:t>
            </a:r>
          </a:p>
        </p:txBody>
      </p:sp>
    </p:spTree>
  </p:cSld>
  <p:clrMapOvr>
    <a:masterClrMapping xmlns:a="http://schemas.openxmlformats.org/drawingml/2006/main"/>
  </p:clrMapOvr>
</p:sld>
</file>