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1ec9a7673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c51c9616634b57"/>
  </p:sldMasterIdLst>
  <p:sldIdLst>
    <p:sldId xmlns:r="http://schemas.openxmlformats.org/officeDocument/2006/relationships" id="256" r:id="R91680e1e27f64827"/>
    <p:sldId xmlns:r="http://schemas.openxmlformats.org/officeDocument/2006/relationships" id="257" r:id="R5e5868c3dbca46f6"/>
    <p:sldId xmlns:r="http://schemas.openxmlformats.org/officeDocument/2006/relationships" id="258" r:id="R9f63253c353948ff"/>
    <p:sldId xmlns:r="http://schemas.openxmlformats.org/officeDocument/2006/relationships" id="259" r:id="Re8e9fe9913834770"/>
    <p:sldId xmlns:r="http://schemas.openxmlformats.org/officeDocument/2006/relationships" id="260" r:id="R9952536f62cc49f9"/>
    <p:sldId xmlns:r="http://schemas.openxmlformats.org/officeDocument/2006/relationships" id="261" r:id="R35417354c13c4dfe"/>
    <p:sldId xmlns:r="http://schemas.openxmlformats.org/officeDocument/2006/relationships" id="262" r:id="R012c78e359ad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51c9616634b57" /><Relationship Type="http://schemas.openxmlformats.org/officeDocument/2006/relationships/slide" Target="/ppt/slides/slide1.xml" Id="R91680e1e27f64827" /><Relationship Type="http://schemas.openxmlformats.org/officeDocument/2006/relationships/slide" Target="/ppt/slides/slide2.xml" Id="R5e5868c3dbca46f6" /><Relationship Type="http://schemas.openxmlformats.org/officeDocument/2006/relationships/slide" Target="/ppt/slides/slide3.xml" Id="R9f63253c353948ff" /><Relationship Type="http://schemas.openxmlformats.org/officeDocument/2006/relationships/slide" Target="/ppt/slides/slide4.xml" Id="Re8e9fe9913834770" /><Relationship Type="http://schemas.openxmlformats.org/officeDocument/2006/relationships/slide" Target="/ppt/slides/slide5.xml" Id="R9952536f62cc49f9" /><Relationship Type="http://schemas.openxmlformats.org/officeDocument/2006/relationships/slide" Target="/ppt/slides/slide6.xml" Id="R35417354c13c4dfe" /><Relationship Type="http://schemas.openxmlformats.org/officeDocument/2006/relationships/slide" Target="/ppt/slides/slide7.xml" Id="R012c78e359ad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b32007af846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8fd23e12041e1" /><Relationship Type="http://schemas.openxmlformats.org/officeDocument/2006/relationships/theme" Target="/ppt/slideMasters/theme/theme1.xml" Id="R3f5bd149533e42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8fd23e120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ec2628e4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ee3cb90e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7397962a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efb110f0d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81e85841545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81febe0d841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4cbe94a4b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