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629878809149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35d659f1f44285"/>
  </p:sldMasterIdLst>
  <p:sldIdLst>
    <p:sldId xmlns:r="http://schemas.openxmlformats.org/officeDocument/2006/relationships" id="256" r:id="Re8f72dd978fd4bd9"/>
    <p:sldId xmlns:r="http://schemas.openxmlformats.org/officeDocument/2006/relationships" id="257" r:id="R6b3a2d0b44214d58"/>
    <p:sldId xmlns:r="http://schemas.openxmlformats.org/officeDocument/2006/relationships" id="258" r:id="R81c68186ddb94d2a"/>
    <p:sldId xmlns:r="http://schemas.openxmlformats.org/officeDocument/2006/relationships" id="259" r:id="Rad6f9ef0e62e49ec"/>
    <p:sldId xmlns:r="http://schemas.openxmlformats.org/officeDocument/2006/relationships" id="260" r:id="Rde27997e66cd414e"/>
    <p:sldId xmlns:r="http://schemas.openxmlformats.org/officeDocument/2006/relationships" id="261" r:id="Red1cb3ae82bc4175"/>
    <p:sldId xmlns:r="http://schemas.openxmlformats.org/officeDocument/2006/relationships" id="262" r:id="R69932455fe4d48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35d659f1f44285" /><Relationship Type="http://schemas.openxmlformats.org/officeDocument/2006/relationships/slide" Target="/ppt/slides/slide1.xml" Id="Re8f72dd978fd4bd9" /><Relationship Type="http://schemas.openxmlformats.org/officeDocument/2006/relationships/slide" Target="/ppt/slides/slide2.xml" Id="R6b3a2d0b44214d58" /><Relationship Type="http://schemas.openxmlformats.org/officeDocument/2006/relationships/slide" Target="/ppt/slides/slide3.xml" Id="R81c68186ddb94d2a" /><Relationship Type="http://schemas.openxmlformats.org/officeDocument/2006/relationships/slide" Target="/ppt/slides/slide4.xml" Id="Rad6f9ef0e62e49ec" /><Relationship Type="http://schemas.openxmlformats.org/officeDocument/2006/relationships/slide" Target="/ppt/slides/slide5.xml" Id="Rde27997e66cd414e" /><Relationship Type="http://schemas.openxmlformats.org/officeDocument/2006/relationships/slide" Target="/ppt/slides/slide6.xml" Id="Red1cb3ae82bc4175" /><Relationship Type="http://schemas.openxmlformats.org/officeDocument/2006/relationships/slide" Target="/ppt/slides/slide7.xml" Id="R69932455fe4d48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6ac007d8b4b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07db0599b408c" /><Relationship Type="http://schemas.openxmlformats.org/officeDocument/2006/relationships/theme" Target="/ppt/slideMasters/theme/theme1.xml" Id="R8139443ccebf43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207db0599b40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8501801c047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7131437824f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d6063bb1d45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b762dfd5a4d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0546a74354a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67dd548a04e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35e3c402847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TRANSPORT OG VEDLIKEHOLD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LURÅS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