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25ce378f1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2214c8ea149fb"/>
  </p:sldMasterIdLst>
  <p:sldIdLst>
    <p:sldId xmlns:r="http://schemas.openxmlformats.org/officeDocument/2006/relationships" id="256" r:id="R165e5eb903514517"/>
    <p:sldId xmlns:r="http://schemas.openxmlformats.org/officeDocument/2006/relationships" id="257" r:id="R6a0a62422c2c4caf"/>
    <p:sldId xmlns:r="http://schemas.openxmlformats.org/officeDocument/2006/relationships" id="258" r:id="R968845a73d5a4abc"/>
    <p:sldId xmlns:r="http://schemas.openxmlformats.org/officeDocument/2006/relationships" id="259" r:id="R8e74cd30b7a54e63"/>
    <p:sldId xmlns:r="http://schemas.openxmlformats.org/officeDocument/2006/relationships" id="260" r:id="R26052d8e2f91450b"/>
    <p:sldId xmlns:r="http://schemas.openxmlformats.org/officeDocument/2006/relationships" id="261" r:id="R74fe9686f9db4d4f"/>
    <p:sldId xmlns:r="http://schemas.openxmlformats.org/officeDocument/2006/relationships" id="262" r:id="Ra2161a71ce1e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2214c8ea149fb" /><Relationship Type="http://schemas.openxmlformats.org/officeDocument/2006/relationships/slide" Target="/ppt/slides/slide1.xml" Id="R165e5eb903514517" /><Relationship Type="http://schemas.openxmlformats.org/officeDocument/2006/relationships/slide" Target="/ppt/slides/slide2.xml" Id="R6a0a62422c2c4caf" /><Relationship Type="http://schemas.openxmlformats.org/officeDocument/2006/relationships/slide" Target="/ppt/slides/slide3.xml" Id="R968845a73d5a4abc" /><Relationship Type="http://schemas.openxmlformats.org/officeDocument/2006/relationships/slide" Target="/ppt/slides/slide4.xml" Id="R8e74cd30b7a54e63" /><Relationship Type="http://schemas.openxmlformats.org/officeDocument/2006/relationships/slide" Target="/ppt/slides/slide5.xml" Id="R26052d8e2f91450b" /><Relationship Type="http://schemas.openxmlformats.org/officeDocument/2006/relationships/slide" Target="/ppt/slides/slide6.xml" Id="R74fe9686f9db4d4f" /><Relationship Type="http://schemas.openxmlformats.org/officeDocument/2006/relationships/slide" Target="/ppt/slides/slide7.xml" Id="Ra2161a71ce1e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626a82c39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842eb6e0c41ae" /><Relationship Type="http://schemas.openxmlformats.org/officeDocument/2006/relationships/theme" Target="/ppt/slideMasters/theme/theme1.xml" Id="R0d60d470d0e0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842eb6e0c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a0010e16c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f7056154f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558bc40b6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4385e82c9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69ea43317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89f75d802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b0e9c1075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