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8f86095dd48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9e18fd75ed4971"/>
  </p:sldMasterIdLst>
  <p:sldIdLst>
    <p:sldId xmlns:r="http://schemas.openxmlformats.org/officeDocument/2006/relationships" id="256" r:id="Rad9c9c11dd4a4430"/>
    <p:sldId xmlns:r="http://schemas.openxmlformats.org/officeDocument/2006/relationships" id="257" r:id="Rd7f668768dab450e"/>
    <p:sldId xmlns:r="http://schemas.openxmlformats.org/officeDocument/2006/relationships" id="258" r:id="R8d130c83100e463f"/>
    <p:sldId xmlns:r="http://schemas.openxmlformats.org/officeDocument/2006/relationships" id="259" r:id="R575122f7924b4186"/>
    <p:sldId xmlns:r="http://schemas.openxmlformats.org/officeDocument/2006/relationships" id="260" r:id="R9503aa4a4cf74820"/>
    <p:sldId xmlns:r="http://schemas.openxmlformats.org/officeDocument/2006/relationships" id="261" r:id="R6cc7e3fe80fe49ee"/>
    <p:sldId xmlns:r="http://schemas.openxmlformats.org/officeDocument/2006/relationships" id="262" r:id="R56857d21f36341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9e18fd75ed4971" /><Relationship Type="http://schemas.openxmlformats.org/officeDocument/2006/relationships/slide" Target="/ppt/slides/slide1.xml" Id="Rad9c9c11dd4a4430" /><Relationship Type="http://schemas.openxmlformats.org/officeDocument/2006/relationships/slide" Target="/ppt/slides/slide2.xml" Id="Rd7f668768dab450e" /><Relationship Type="http://schemas.openxmlformats.org/officeDocument/2006/relationships/slide" Target="/ppt/slides/slide3.xml" Id="R8d130c83100e463f" /><Relationship Type="http://schemas.openxmlformats.org/officeDocument/2006/relationships/slide" Target="/ppt/slides/slide4.xml" Id="R575122f7924b4186" /><Relationship Type="http://schemas.openxmlformats.org/officeDocument/2006/relationships/slide" Target="/ppt/slides/slide5.xml" Id="R9503aa4a4cf74820" /><Relationship Type="http://schemas.openxmlformats.org/officeDocument/2006/relationships/slide" Target="/ppt/slides/slide6.xml" Id="R6cc7e3fe80fe49ee" /><Relationship Type="http://schemas.openxmlformats.org/officeDocument/2006/relationships/slide" Target="/ppt/slides/slide7.xml" Id="R56857d21f36341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217101fb443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6b2eecb0142ba" /><Relationship Type="http://schemas.openxmlformats.org/officeDocument/2006/relationships/theme" Target="/ppt/slideMasters/theme/theme1.xml" Id="Rb7710fa3ebfa43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6b2eecb0142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e352f2dd442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a25470b9141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6193337b645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b1df1c571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258c81816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49059b00746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bfa4dbd35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CNC-HOLDING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CNC-HOLDING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90 447 906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−7 801 643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−8 532 257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23 305 107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80 952 473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TCT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PENNASMIA AS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PENNA STEEN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PENNA STEEN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BIONDI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PENNA STEEN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Liafossveien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