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7b3a26bf1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1728c34e04d35"/>
  </p:sldMasterIdLst>
  <p:sldIdLst>
    <p:sldId xmlns:r="http://schemas.openxmlformats.org/officeDocument/2006/relationships" id="256" r:id="Rd1f8210674634237"/>
    <p:sldId xmlns:r="http://schemas.openxmlformats.org/officeDocument/2006/relationships" id="257" r:id="Rdc661d924ec24e19"/>
    <p:sldId xmlns:r="http://schemas.openxmlformats.org/officeDocument/2006/relationships" id="258" r:id="R138cc5c809e34c06"/>
    <p:sldId xmlns:r="http://schemas.openxmlformats.org/officeDocument/2006/relationships" id="259" r:id="Rfc79b17bbb2740e7"/>
    <p:sldId xmlns:r="http://schemas.openxmlformats.org/officeDocument/2006/relationships" id="260" r:id="R15ce396a564f4844"/>
    <p:sldId xmlns:r="http://schemas.openxmlformats.org/officeDocument/2006/relationships" id="261" r:id="R15c7876be8fb4372"/>
    <p:sldId xmlns:r="http://schemas.openxmlformats.org/officeDocument/2006/relationships" id="262" r:id="R4239ecf43a6d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1728c34e04d35" /><Relationship Type="http://schemas.openxmlformats.org/officeDocument/2006/relationships/slide" Target="/ppt/slides/slide1.xml" Id="Rd1f8210674634237" /><Relationship Type="http://schemas.openxmlformats.org/officeDocument/2006/relationships/slide" Target="/ppt/slides/slide2.xml" Id="Rdc661d924ec24e19" /><Relationship Type="http://schemas.openxmlformats.org/officeDocument/2006/relationships/slide" Target="/ppt/slides/slide3.xml" Id="R138cc5c809e34c06" /><Relationship Type="http://schemas.openxmlformats.org/officeDocument/2006/relationships/slide" Target="/ppt/slides/slide4.xml" Id="Rfc79b17bbb2740e7" /><Relationship Type="http://schemas.openxmlformats.org/officeDocument/2006/relationships/slide" Target="/ppt/slides/slide5.xml" Id="R15ce396a564f4844" /><Relationship Type="http://schemas.openxmlformats.org/officeDocument/2006/relationships/slide" Target="/ppt/slides/slide6.xml" Id="R15c7876be8fb4372" /><Relationship Type="http://schemas.openxmlformats.org/officeDocument/2006/relationships/slide" Target="/ppt/slides/slide7.xml" Id="R4239ecf43a6d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31053eab447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7e3e711849e2" /><Relationship Type="http://schemas.openxmlformats.org/officeDocument/2006/relationships/theme" Target="/ppt/slideMasters/theme/theme1.xml" Id="R3aad46818d3c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67e3e7118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3d42acfa3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d35b34f95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127c6673f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afc472530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9b5889f21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95283a043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63924210f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