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9c49ab994840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bce60128814c36"/>
  </p:sldMasterIdLst>
  <p:sldIdLst>
    <p:sldId xmlns:r="http://schemas.openxmlformats.org/officeDocument/2006/relationships" id="256" r:id="Rf167c1be073648b2"/>
    <p:sldId xmlns:r="http://schemas.openxmlformats.org/officeDocument/2006/relationships" id="257" r:id="Re292764e849f47ef"/>
    <p:sldId xmlns:r="http://schemas.openxmlformats.org/officeDocument/2006/relationships" id="258" r:id="Rf5d7f766c04c4f18"/>
    <p:sldId xmlns:r="http://schemas.openxmlformats.org/officeDocument/2006/relationships" id="259" r:id="R1d341e25c8e04bff"/>
    <p:sldId xmlns:r="http://schemas.openxmlformats.org/officeDocument/2006/relationships" id="260" r:id="Raeb9111cbd954fd3"/>
    <p:sldId xmlns:r="http://schemas.openxmlformats.org/officeDocument/2006/relationships" id="261" r:id="Ref1a49f9eff341fe"/>
    <p:sldId xmlns:r="http://schemas.openxmlformats.org/officeDocument/2006/relationships" id="262" r:id="R18cf53c6d64a4b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bce60128814c36" /><Relationship Type="http://schemas.openxmlformats.org/officeDocument/2006/relationships/slide" Target="/ppt/slides/slide1.xml" Id="Rf167c1be073648b2" /><Relationship Type="http://schemas.openxmlformats.org/officeDocument/2006/relationships/slide" Target="/ppt/slides/slide2.xml" Id="Re292764e849f47ef" /><Relationship Type="http://schemas.openxmlformats.org/officeDocument/2006/relationships/slide" Target="/ppt/slides/slide3.xml" Id="Rf5d7f766c04c4f18" /><Relationship Type="http://schemas.openxmlformats.org/officeDocument/2006/relationships/slide" Target="/ppt/slides/slide4.xml" Id="R1d341e25c8e04bff" /><Relationship Type="http://schemas.openxmlformats.org/officeDocument/2006/relationships/slide" Target="/ppt/slides/slide5.xml" Id="Raeb9111cbd954fd3" /><Relationship Type="http://schemas.openxmlformats.org/officeDocument/2006/relationships/slide" Target="/ppt/slides/slide6.xml" Id="Ref1a49f9eff341fe" /><Relationship Type="http://schemas.openxmlformats.org/officeDocument/2006/relationships/slide" Target="/ppt/slides/slide7.xml" Id="R18cf53c6d64a4b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928972c16346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05a81d3e842de" /><Relationship Type="http://schemas.openxmlformats.org/officeDocument/2006/relationships/theme" Target="/ppt/slideMasters/theme/theme1.xml" Id="R33e19b342b404f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205a81d3e842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d82c96d4a4c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89c7f97174e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569faeec048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b4603260042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30b9cfd3549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dd1a6ce2d47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80cfed9f645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ANDERSEN EIENDOMSSELSKAP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ANDERSEN EIENDOMSSELSKAP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−781 116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4 280 182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22 978 910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24 165 319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WRIGHT HEIDI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Røråsveien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3114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931 069 268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