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b401fbb806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f4cdd25464140"/>
  </p:sldMasterIdLst>
  <p:sldIdLst>
    <p:sldId xmlns:r="http://schemas.openxmlformats.org/officeDocument/2006/relationships" id="256" r:id="R9a54989158784a82"/>
    <p:sldId xmlns:r="http://schemas.openxmlformats.org/officeDocument/2006/relationships" id="257" r:id="R78db05eb2d034f36"/>
    <p:sldId xmlns:r="http://schemas.openxmlformats.org/officeDocument/2006/relationships" id="258" r:id="R6e5692bf004f4f6f"/>
    <p:sldId xmlns:r="http://schemas.openxmlformats.org/officeDocument/2006/relationships" id="259" r:id="Rd9d7223e06a54f64"/>
    <p:sldId xmlns:r="http://schemas.openxmlformats.org/officeDocument/2006/relationships" id="260" r:id="R564e0c43aa4b4c5e"/>
    <p:sldId xmlns:r="http://schemas.openxmlformats.org/officeDocument/2006/relationships" id="261" r:id="R2bd2d0c98a974019"/>
    <p:sldId xmlns:r="http://schemas.openxmlformats.org/officeDocument/2006/relationships" id="262" r:id="R3a068a8f2def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f4cdd25464140" /><Relationship Type="http://schemas.openxmlformats.org/officeDocument/2006/relationships/slide" Target="/ppt/slides/slide1.xml" Id="R9a54989158784a82" /><Relationship Type="http://schemas.openxmlformats.org/officeDocument/2006/relationships/slide" Target="/ppt/slides/slide2.xml" Id="R78db05eb2d034f36" /><Relationship Type="http://schemas.openxmlformats.org/officeDocument/2006/relationships/slide" Target="/ppt/slides/slide3.xml" Id="R6e5692bf004f4f6f" /><Relationship Type="http://schemas.openxmlformats.org/officeDocument/2006/relationships/slide" Target="/ppt/slides/slide4.xml" Id="Rd9d7223e06a54f64" /><Relationship Type="http://schemas.openxmlformats.org/officeDocument/2006/relationships/slide" Target="/ppt/slides/slide5.xml" Id="R564e0c43aa4b4c5e" /><Relationship Type="http://schemas.openxmlformats.org/officeDocument/2006/relationships/slide" Target="/ppt/slides/slide6.xml" Id="R2bd2d0c98a974019" /><Relationship Type="http://schemas.openxmlformats.org/officeDocument/2006/relationships/slide" Target="/ppt/slides/slide7.xml" Id="R3a068a8f2def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39236d2de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ec3402eb14814" /><Relationship Type="http://schemas.openxmlformats.org/officeDocument/2006/relationships/theme" Target="/ppt/slideMasters/theme/theme1.xml" Id="R9757f231b8ab4d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6ec3402eb1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c076e66114e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cfd7d7a59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4a98c8e84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09bca8243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c144a7b784d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e3ae164d04b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52dbf179e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ØWM 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WÅLBERG MANGEN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