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85c063893c4a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71b099e0ae4c47"/>
  </p:sldMasterIdLst>
  <p:sldIdLst>
    <p:sldId xmlns:r="http://schemas.openxmlformats.org/officeDocument/2006/relationships" id="256" r:id="R1582241658aa486e"/>
    <p:sldId xmlns:r="http://schemas.openxmlformats.org/officeDocument/2006/relationships" id="257" r:id="Rc183597373ca45ec"/>
    <p:sldId xmlns:r="http://schemas.openxmlformats.org/officeDocument/2006/relationships" id="258" r:id="Ra1ed17b3bebe4c47"/>
    <p:sldId xmlns:r="http://schemas.openxmlformats.org/officeDocument/2006/relationships" id="259" r:id="Rda74ce25081d4e67"/>
    <p:sldId xmlns:r="http://schemas.openxmlformats.org/officeDocument/2006/relationships" id="260" r:id="R4aec3d75dbd34058"/>
    <p:sldId xmlns:r="http://schemas.openxmlformats.org/officeDocument/2006/relationships" id="261" r:id="R762b00b7ff32488d"/>
    <p:sldId xmlns:r="http://schemas.openxmlformats.org/officeDocument/2006/relationships" id="262" r:id="R26da6a4250e843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1b099e0ae4c47" /><Relationship Type="http://schemas.openxmlformats.org/officeDocument/2006/relationships/slide" Target="/ppt/slides/slide1.xml" Id="R1582241658aa486e" /><Relationship Type="http://schemas.openxmlformats.org/officeDocument/2006/relationships/slide" Target="/ppt/slides/slide2.xml" Id="Rc183597373ca45ec" /><Relationship Type="http://schemas.openxmlformats.org/officeDocument/2006/relationships/slide" Target="/ppt/slides/slide3.xml" Id="Ra1ed17b3bebe4c47" /><Relationship Type="http://schemas.openxmlformats.org/officeDocument/2006/relationships/slide" Target="/ppt/slides/slide4.xml" Id="Rda74ce25081d4e67" /><Relationship Type="http://schemas.openxmlformats.org/officeDocument/2006/relationships/slide" Target="/ppt/slides/slide5.xml" Id="R4aec3d75dbd34058" /><Relationship Type="http://schemas.openxmlformats.org/officeDocument/2006/relationships/slide" Target="/ppt/slides/slide6.xml" Id="R762b00b7ff32488d" /><Relationship Type="http://schemas.openxmlformats.org/officeDocument/2006/relationships/slide" Target="/ppt/slides/slide7.xml" Id="R26da6a4250e843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8a12596424f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37bb26b4c4e7a" /><Relationship Type="http://schemas.openxmlformats.org/officeDocument/2006/relationships/theme" Target="/ppt/slideMasters/theme/theme1.xml" Id="Rad6c4e88c8a740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a37bb26b4c4e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4cf7e059f43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4ab92734e42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630fda3fc4c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0df0ce8a94e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c28f186bc4f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2fe03e61d40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5705607ad48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 EVENSTAD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EVENSTAD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594 566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2 009 451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EVENSTAD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Holvigasvingen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931 500 708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