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ce1f4d268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b0adae3fb4651"/>
  </p:sldMasterIdLst>
  <p:sldIdLst>
    <p:sldId xmlns:r="http://schemas.openxmlformats.org/officeDocument/2006/relationships" id="256" r:id="R278fa87830164223"/>
    <p:sldId xmlns:r="http://schemas.openxmlformats.org/officeDocument/2006/relationships" id="257" r:id="Rf9c2507dde7c4b6c"/>
    <p:sldId xmlns:r="http://schemas.openxmlformats.org/officeDocument/2006/relationships" id="258" r:id="Rb5efb352d17646cb"/>
    <p:sldId xmlns:r="http://schemas.openxmlformats.org/officeDocument/2006/relationships" id="259" r:id="Rf63b9ef2e31f46a0"/>
    <p:sldId xmlns:r="http://schemas.openxmlformats.org/officeDocument/2006/relationships" id="260" r:id="R279e0eaa929a4ae5"/>
    <p:sldId xmlns:r="http://schemas.openxmlformats.org/officeDocument/2006/relationships" id="261" r:id="R46de38106cf3400a"/>
    <p:sldId xmlns:r="http://schemas.openxmlformats.org/officeDocument/2006/relationships" id="262" r:id="Rd63334381901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b0adae3fb4651" /><Relationship Type="http://schemas.openxmlformats.org/officeDocument/2006/relationships/slide" Target="/ppt/slides/slide1.xml" Id="R278fa87830164223" /><Relationship Type="http://schemas.openxmlformats.org/officeDocument/2006/relationships/slide" Target="/ppt/slides/slide2.xml" Id="Rf9c2507dde7c4b6c" /><Relationship Type="http://schemas.openxmlformats.org/officeDocument/2006/relationships/slide" Target="/ppt/slides/slide3.xml" Id="Rb5efb352d17646cb" /><Relationship Type="http://schemas.openxmlformats.org/officeDocument/2006/relationships/slide" Target="/ppt/slides/slide4.xml" Id="Rf63b9ef2e31f46a0" /><Relationship Type="http://schemas.openxmlformats.org/officeDocument/2006/relationships/slide" Target="/ppt/slides/slide5.xml" Id="R279e0eaa929a4ae5" /><Relationship Type="http://schemas.openxmlformats.org/officeDocument/2006/relationships/slide" Target="/ppt/slides/slide6.xml" Id="R46de38106cf3400a" /><Relationship Type="http://schemas.openxmlformats.org/officeDocument/2006/relationships/slide" Target="/ppt/slides/slide7.xml" Id="Rd63334381901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0049b201c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8e1c8e2040a0" /><Relationship Type="http://schemas.openxmlformats.org/officeDocument/2006/relationships/theme" Target="/ppt/slideMasters/theme/theme1.xml" Id="Rc2ce1db612fe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68e1c8e20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ab0686046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11d849514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b00559a90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f72d67cab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aa9b37482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34cf414b841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897b1a1ce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SHANTI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47 891 641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217 964 136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219 026 694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MONSEN RØKKE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