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b69217a2f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cee25c3de04bdd"/>
  </p:sldMasterIdLst>
  <p:sldIdLst>
    <p:sldId xmlns:r="http://schemas.openxmlformats.org/officeDocument/2006/relationships" id="256" r:id="Re616a725e7c44b97"/>
    <p:sldId xmlns:r="http://schemas.openxmlformats.org/officeDocument/2006/relationships" id="257" r:id="R3ab72897044a4efc"/>
    <p:sldId xmlns:r="http://schemas.openxmlformats.org/officeDocument/2006/relationships" id="258" r:id="R6795b0b1d3244450"/>
    <p:sldId xmlns:r="http://schemas.openxmlformats.org/officeDocument/2006/relationships" id="259" r:id="R9d7d0b23033f454c"/>
    <p:sldId xmlns:r="http://schemas.openxmlformats.org/officeDocument/2006/relationships" id="260" r:id="R721b20edae964e7d"/>
    <p:sldId xmlns:r="http://schemas.openxmlformats.org/officeDocument/2006/relationships" id="261" r:id="R9fa0de4932ab46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ee25c3de04bdd" /><Relationship Type="http://schemas.openxmlformats.org/officeDocument/2006/relationships/slide" Target="/ppt/slides/slide1.xml" Id="Re616a725e7c44b97" /><Relationship Type="http://schemas.openxmlformats.org/officeDocument/2006/relationships/slide" Target="/ppt/slides/slide2.xml" Id="R3ab72897044a4efc" /><Relationship Type="http://schemas.openxmlformats.org/officeDocument/2006/relationships/slide" Target="/ppt/slides/slide3.xml" Id="R6795b0b1d3244450" /><Relationship Type="http://schemas.openxmlformats.org/officeDocument/2006/relationships/slide" Target="/ppt/slides/slide4.xml" Id="R9d7d0b23033f454c" /><Relationship Type="http://schemas.openxmlformats.org/officeDocument/2006/relationships/slide" Target="/ppt/slides/slide5.xml" Id="R721b20edae964e7d" /><Relationship Type="http://schemas.openxmlformats.org/officeDocument/2006/relationships/slide" Target="/ppt/slides/slide6.xml" Id="R9fa0de4932ab46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0563da82d4d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90269cb394181" /><Relationship Type="http://schemas.openxmlformats.org/officeDocument/2006/relationships/theme" Target="/ppt/slideMasters/theme/theme1.xml" Id="R9beabc54ecbb46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90269cb3941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31349a786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5e0a9516d4a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635731906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ceb38821f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2241a89fb44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96216d6db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