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56a53a9b15a4a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b72571b6b6a4291"/>
  </p:sldMasterIdLst>
  <p:sldIdLst>
    <p:sldId xmlns:r="http://schemas.openxmlformats.org/officeDocument/2006/relationships" id="256" r:id="Re568718c2b2e4466"/>
    <p:sldId xmlns:r="http://schemas.openxmlformats.org/officeDocument/2006/relationships" id="257" r:id="R3211cb726b7c4e6f"/>
    <p:sldId xmlns:r="http://schemas.openxmlformats.org/officeDocument/2006/relationships" id="258" r:id="R8cda68332c0d400d"/>
    <p:sldId xmlns:r="http://schemas.openxmlformats.org/officeDocument/2006/relationships" id="259" r:id="R5bb4a80dac4a41f8"/>
    <p:sldId xmlns:r="http://schemas.openxmlformats.org/officeDocument/2006/relationships" id="260" r:id="R05140e515b8a45a1"/>
    <p:sldId xmlns:r="http://schemas.openxmlformats.org/officeDocument/2006/relationships" id="261" r:id="R4479a1a0c2cc4d0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72571b6b6a4291" /><Relationship Type="http://schemas.openxmlformats.org/officeDocument/2006/relationships/slide" Target="/ppt/slides/slide1.xml" Id="Re568718c2b2e4466" /><Relationship Type="http://schemas.openxmlformats.org/officeDocument/2006/relationships/slide" Target="/ppt/slides/slide2.xml" Id="R3211cb726b7c4e6f" /><Relationship Type="http://schemas.openxmlformats.org/officeDocument/2006/relationships/slide" Target="/ppt/slides/slide3.xml" Id="R8cda68332c0d400d" /><Relationship Type="http://schemas.openxmlformats.org/officeDocument/2006/relationships/slide" Target="/ppt/slides/slide4.xml" Id="R5bb4a80dac4a41f8" /><Relationship Type="http://schemas.openxmlformats.org/officeDocument/2006/relationships/slide" Target="/ppt/slides/slide5.xml" Id="R05140e515b8a45a1" /><Relationship Type="http://schemas.openxmlformats.org/officeDocument/2006/relationships/slide" Target="/ppt/slides/slide6.xml" Id="R4479a1a0c2cc4d0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fefa063e1040d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75a94743e64e44" /><Relationship Type="http://schemas.openxmlformats.org/officeDocument/2006/relationships/theme" Target="/ppt/slideMasters/theme/theme1.xml" Id="Rd2e04c4961584bc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75a94743e64e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b748ce72874d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0823d03c1c43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a77cab5bb8433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e6587a147b40c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1d569062f9467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70fa5956d24ad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SABRE TRADER SHIPPING LIMITED NUF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SABRE TRADER SHIPPING LIMITED NUF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SABRE TRADER SHIPPING LIMITED NUF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SABRE TRADER SHIPPING LIMITED NUF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SABRE TRADER SHIPPING LIMITED NUF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SABRE TRADER SHIPPING LIMITED NUF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Drammensvei 255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1383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mjalle74@hotmail.com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932 728 362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SABRE TRADER SHIPPING LIMITED NUF</a:t>
            </a:r>
          </a:p>
        </p:txBody>
      </p:sp>
    </p:spTree>
  </p:cSld>
  <p:clrMapOvr>
    <a:masterClrMapping xmlns:a="http://schemas.openxmlformats.org/drawingml/2006/main"/>
  </p:clrMapOvr>
</p:sld>
</file>