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de2107ee6740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d577cd8a17464b"/>
  </p:sldMasterIdLst>
  <p:sldIdLst>
    <p:sldId xmlns:r="http://schemas.openxmlformats.org/officeDocument/2006/relationships" id="256" r:id="R1a5ccae6372c46a4"/>
    <p:sldId xmlns:r="http://schemas.openxmlformats.org/officeDocument/2006/relationships" id="257" r:id="Rbac249441f1b4909"/>
    <p:sldId xmlns:r="http://schemas.openxmlformats.org/officeDocument/2006/relationships" id="258" r:id="R3438eeda57ce4f35"/>
    <p:sldId xmlns:r="http://schemas.openxmlformats.org/officeDocument/2006/relationships" id="259" r:id="R54c5eacaf6994dac"/>
    <p:sldId xmlns:r="http://schemas.openxmlformats.org/officeDocument/2006/relationships" id="260" r:id="R591366527b6d4d3e"/>
    <p:sldId xmlns:r="http://schemas.openxmlformats.org/officeDocument/2006/relationships" id="261" r:id="R0590d748bfc547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d577cd8a17464b" /><Relationship Type="http://schemas.openxmlformats.org/officeDocument/2006/relationships/slide" Target="/ppt/slides/slide1.xml" Id="R1a5ccae6372c46a4" /><Relationship Type="http://schemas.openxmlformats.org/officeDocument/2006/relationships/slide" Target="/ppt/slides/slide2.xml" Id="Rbac249441f1b4909" /><Relationship Type="http://schemas.openxmlformats.org/officeDocument/2006/relationships/slide" Target="/ppt/slides/slide3.xml" Id="R3438eeda57ce4f35" /><Relationship Type="http://schemas.openxmlformats.org/officeDocument/2006/relationships/slide" Target="/ppt/slides/slide4.xml" Id="R54c5eacaf6994dac" /><Relationship Type="http://schemas.openxmlformats.org/officeDocument/2006/relationships/slide" Target="/ppt/slides/slide5.xml" Id="R591366527b6d4d3e" /><Relationship Type="http://schemas.openxmlformats.org/officeDocument/2006/relationships/slide" Target="/ppt/slides/slide6.xml" Id="R0590d748bfc547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7ea4b52be44e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43b6d571d4168" /><Relationship Type="http://schemas.openxmlformats.org/officeDocument/2006/relationships/theme" Target="/ppt/slideMasters/theme/theme1.xml" Id="R82fc7a87563f4b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d43b6d571d41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53552a4e4410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05d1111574e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c1600f7ae046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b20d7e313942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12f329e3444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67321a4fb4f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SABRE TRADER SHIPPING LIMITED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SABRE TRADER SHIPPING LIMITED NUF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−419 629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−1 131 468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50 692 991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51 370 735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255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mjalle74@hotmail.com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SABRE TRADER SHIPPING LIMITED NUF</a:t>
            </a:r>
          </a:p>
        </p:txBody>
      </p:sp>
    </p:spTree>
  </p:cSld>
  <p:clrMapOvr>
    <a:masterClrMapping xmlns:a="http://schemas.openxmlformats.org/drawingml/2006/main"/>
  </p:clrMapOvr>
</p:sld>
</file>