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a11e0b22d64e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dc8e20545b4784"/>
  </p:sldMasterIdLst>
  <p:sldIdLst>
    <p:sldId xmlns:r="http://schemas.openxmlformats.org/officeDocument/2006/relationships" id="256" r:id="Rf48e42e1880c430a"/>
    <p:sldId xmlns:r="http://schemas.openxmlformats.org/officeDocument/2006/relationships" id="257" r:id="Ra35f17c4c97b4539"/>
    <p:sldId xmlns:r="http://schemas.openxmlformats.org/officeDocument/2006/relationships" id="258" r:id="Re3d91248af814055"/>
    <p:sldId xmlns:r="http://schemas.openxmlformats.org/officeDocument/2006/relationships" id="259" r:id="R82e50ed5e64d4297"/>
    <p:sldId xmlns:r="http://schemas.openxmlformats.org/officeDocument/2006/relationships" id="260" r:id="Rb161aa015fb041c5"/>
    <p:sldId xmlns:r="http://schemas.openxmlformats.org/officeDocument/2006/relationships" id="261" r:id="Rd03b4a3727ea40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dc8e20545b4784" /><Relationship Type="http://schemas.openxmlformats.org/officeDocument/2006/relationships/slide" Target="/ppt/slides/slide1.xml" Id="Rf48e42e1880c430a" /><Relationship Type="http://schemas.openxmlformats.org/officeDocument/2006/relationships/slide" Target="/ppt/slides/slide2.xml" Id="Ra35f17c4c97b4539" /><Relationship Type="http://schemas.openxmlformats.org/officeDocument/2006/relationships/slide" Target="/ppt/slides/slide3.xml" Id="Re3d91248af814055" /><Relationship Type="http://schemas.openxmlformats.org/officeDocument/2006/relationships/slide" Target="/ppt/slides/slide4.xml" Id="R82e50ed5e64d4297" /><Relationship Type="http://schemas.openxmlformats.org/officeDocument/2006/relationships/slide" Target="/ppt/slides/slide5.xml" Id="Rb161aa015fb041c5" /><Relationship Type="http://schemas.openxmlformats.org/officeDocument/2006/relationships/slide" Target="/ppt/slides/slide6.xml" Id="Rd03b4a3727ea40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8778f5887d44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63a30504764cce" /><Relationship Type="http://schemas.openxmlformats.org/officeDocument/2006/relationships/theme" Target="/ppt/slideMasters/theme/theme1.xml" Id="Rf0e58d5847634d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63a30504764c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a6b341eb2c42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574af1913444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6fe150913d48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54f3c2bade4c1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033e13d36c40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beb51470bc41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FLYT ØKONOMI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FLYT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FLYT ØKONOMI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FLYT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FLYT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FLYT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8 719 488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36 545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54 676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171 052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2 981 763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FLYT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Jernbaneveien 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8006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932 829 894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FLYT ØKONOMI AS</a:t>
            </a:r>
          </a:p>
        </p:txBody>
      </p:sp>
    </p:spTree>
  </p:cSld>
  <p:clrMapOvr>
    <a:masterClrMapping xmlns:a="http://schemas.openxmlformats.org/drawingml/2006/main"/>
  </p:clrMapOvr>
</p:sld>
</file>