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cc33109364e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ef8c1cce5b4cf3"/>
  </p:sldMasterIdLst>
  <p:sldIdLst>
    <p:sldId xmlns:r="http://schemas.openxmlformats.org/officeDocument/2006/relationships" id="256" r:id="R9d31a7ffa99549f3"/>
    <p:sldId xmlns:r="http://schemas.openxmlformats.org/officeDocument/2006/relationships" id="257" r:id="R259b956b7d3d4e84"/>
    <p:sldId xmlns:r="http://schemas.openxmlformats.org/officeDocument/2006/relationships" id="258" r:id="Rd3052d412a2540c2"/>
    <p:sldId xmlns:r="http://schemas.openxmlformats.org/officeDocument/2006/relationships" id="259" r:id="R438f17585dab4232"/>
    <p:sldId xmlns:r="http://schemas.openxmlformats.org/officeDocument/2006/relationships" id="260" r:id="Rb72ba14982a6446b"/>
    <p:sldId xmlns:r="http://schemas.openxmlformats.org/officeDocument/2006/relationships" id="261" r:id="R868f75214e0f4bb8"/>
    <p:sldId xmlns:r="http://schemas.openxmlformats.org/officeDocument/2006/relationships" id="262" r:id="R8ac98892475f45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ef8c1cce5b4cf3" /><Relationship Type="http://schemas.openxmlformats.org/officeDocument/2006/relationships/slide" Target="/ppt/slides/slide1.xml" Id="R9d31a7ffa99549f3" /><Relationship Type="http://schemas.openxmlformats.org/officeDocument/2006/relationships/slide" Target="/ppt/slides/slide2.xml" Id="R259b956b7d3d4e84" /><Relationship Type="http://schemas.openxmlformats.org/officeDocument/2006/relationships/slide" Target="/ppt/slides/slide3.xml" Id="Rd3052d412a2540c2" /><Relationship Type="http://schemas.openxmlformats.org/officeDocument/2006/relationships/slide" Target="/ppt/slides/slide4.xml" Id="R438f17585dab4232" /><Relationship Type="http://schemas.openxmlformats.org/officeDocument/2006/relationships/slide" Target="/ppt/slides/slide5.xml" Id="Rb72ba14982a6446b" /><Relationship Type="http://schemas.openxmlformats.org/officeDocument/2006/relationships/slide" Target="/ppt/slides/slide6.xml" Id="R868f75214e0f4bb8" /><Relationship Type="http://schemas.openxmlformats.org/officeDocument/2006/relationships/slide" Target="/ppt/slides/slide7.xml" Id="R8ac98892475f45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69acdff1b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a9cdb3e2494708" /><Relationship Type="http://schemas.openxmlformats.org/officeDocument/2006/relationships/theme" Target="/ppt/slideMasters/theme/theme1.xml" Id="R9bac569005c44d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a9cdb3e24947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f2f3acc407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45600f30744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a323875245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380fde6c7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3a1e0a40cc4c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84c88c25140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355d7f3a04c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GAC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GAC NORWAY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174 421 321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9 245 527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7 140 013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14 305 130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152 448 957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GULF AGENCY COMPANY (HOLDINGS) BV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Bontelabo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932 988 607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GAC NORWAY AS</a:t>
            </a:r>
          </a:p>
        </p:txBody>
      </p:sp>
    </p:spTree>
  </p:cSld>
  <p:clrMapOvr>
    <a:masterClrMapping xmlns:a="http://schemas.openxmlformats.org/drawingml/2006/main"/>
  </p:clrMapOvr>
</p:sld>
</file>