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342ade48e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dd1ff474c41f2"/>
  </p:sldMasterIdLst>
  <p:sldIdLst>
    <p:sldId xmlns:r="http://schemas.openxmlformats.org/officeDocument/2006/relationships" id="256" r:id="Rb49e337b854347ff"/>
    <p:sldId xmlns:r="http://schemas.openxmlformats.org/officeDocument/2006/relationships" id="257" r:id="R00be05eec3854b6d"/>
    <p:sldId xmlns:r="http://schemas.openxmlformats.org/officeDocument/2006/relationships" id="258" r:id="Rde248834ffe64554"/>
    <p:sldId xmlns:r="http://schemas.openxmlformats.org/officeDocument/2006/relationships" id="259" r:id="R1e7921e3af9e4b65"/>
    <p:sldId xmlns:r="http://schemas.openxmlformats.org/officeDocument/2006/relationships" id="260" r:id="R3cab127a30b444e4"/>
    <p:sldId xmlns:r="http://schemas.openxmlformats.org/officeDocument/2006/relationships" id="261" r:id="Rcbe7564db9a14880"/>
    <p:sldId xmlns:r="http://schemas.openxmlformats.org/officeDocument/2006/relationships" id="262" r:id="R1c3f0cedd1e0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dd1ff474c41f2" /><Relationship Type="http://schemas.openxmlformats.org/officeDocument/2006/relationships/slide" Target="/ppt/slides/slide1.xml" Id="Rb49e337b854347ff" /><Relationship Type="http://schemas.openxmlformats.org/officeDocument/2006/relationships/slide" Target="/ppt/slides/slide2.xml" Id="R00be05eec3854b6d" /><Relationship Type="http://schemas.openxmlformats.org/officeDocument/2006/relationships/slide" Target="/ppt/slides/slide3.xml" Id="Rde248834ffe64554" /><Relationship Type="http://schemas.openxmlformats.org/officeDocument/2006/relationships/slide" Target="/ppt/slides/slide4.xml" Id="R1e7921e3af9e4b65" /><Relationship Type="http://schemas.openxmlformats.org/officeDocument/2006/relationships/slide" Target="/ppt/slides/slide5.xml" Id="R3cab127a30b444e4" /><Relationship Type="http://schemas.openxmlformats.org/officeDocument/2006/relationships/slide" Target="/ppt/slides/slide6.xml" Id="Rcbe7564db9a14880" /><Relationship Type="http://schemas.openxmlformats.org/officeDocument/2006/relationships/slide" Target="/ppt/slides/slide7.xml" Id="R1c3f0cedd1e0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0aa264ebd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eb8e0eaad4cc5" /><Relationship Type="http://schemas.openxmlformats.org/officeDocument/2006/relationships/theme" Target="/ppt/slideMasters/theme/theme1.xml" Id="R9adc4c73ecc6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eb8e0eaad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dcc29a5d5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189d08bdc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d75ce1ebb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caf3ec7c1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5f9d758bb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f48332ba045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c8b3fca81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RANBO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KJERSTI RANDEBERG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Goastemmen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