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6d9c47559b4f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23531ca854e21"/>
  </p:sldMasterIdLst>
  <p:sldIdLst>
    <p:sldId xmlns:r="http://schemas.openxmlformats.org/officeDocument/2006/relationships" id="256" r:id="R5e073f8584f24112"/>
    <p:sldId xmlns:r="http://schemas.openxmlformats.org/officeDocument/2006/relationships" id="257" r:id="R11fed40fde214ff0"/>
    <p:sldId xmlns:r="http://schemas.openxmlformats.org/officeDocument/2006/relationships" id="258" r:id="R2b42cebb00a04482"/>
    <p:sldId xmlns:r="http://schemas.openxmlformats.org/officeDocument/2006/relationships" id="259" r:id="R82127f3858d64e16"/>
    <p:sldId xmlns:r="http://schemas.openxmlformats.org/officeDocument/2006/relationships" id="260" r:id="R7af5abc003004b0e"/>
    <p:sldId xmlns:r="http://schemas.openxmlformats.org/officeDocument/2006/relationships" id="261" r:id="R1cc47299b2044f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23531ca854e21" /><Relationship Type="http://schemas.openxmlformats.org/officeDocument/2006/relationships/slide" Target="/ppt/slides/slide1.xml" Id="R5e073f8584f24112" /><Relationship Type="http://schemas.openxmlformats.org/officeDocument/2006/relationships/slide" Target="/ppt/slides/slide2.xml" Id="R11fed40fde214ff0" /><Relationship Type="http://schemas.openxmlformats.org/officeDocument/2006/relationships/slide" Target="/ppt/slides/slide3.xml" Id="R2b42cebb00a04482" /><Relationship Type="http://schemas.openxmlformats.org/officeDocument/2006/relationships/slide" Target="/ppt/slides/slide4.xml" Id="R82127f3858d64e16" /><Relationship Type="http://schemas.openxmlformats.org/officeDocument/2006/relationships/slide" Target="/ppt/slides/slide5.xml" Id="R7af5abc003004b0e" /><Relationship Type="http://schemas.openxmlformats.org/officeDocument/2006/relationships/slide" Target="/ppt/slides/slide6.xml" Id="R1cc47299b2044f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bfaa1125440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badc6dd4241a3" /><Relationship Type="http://schemas.openxmlformats.org/officeDocument/2006/relationships/theme" Target="/ppt/slideMasters/theme/theme1.xml" Id="Rc0eba71d17f9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badc6dd4241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daabd88c44c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a8f30252d43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06c0d092d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5e70652a24d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de894925141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4943b84f34c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