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4a089f8b5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28cc3f52d74fe1"/>
  </p:sldMasterIdLst>
  <p:sldIdLst>
    <p:sldId xmlns:r="http://schemas.openxmlformats.org/officeDocument/2006/relationships" id="256" r:id="R1cbb0ae0b244432f"/>
    <p:sldId xmlns:r="http://schemas.openxmlformats.org/officeDocument/2006/relationships" id="257" r:id="R2baa9ec8471a4677"/>
    <p:sldId xmlns:r="http://schemas.openxmlformats.org/officeDocument/2006/relationships" id="258" r:id="R416dc2e5efba4a95"/>
    <p:sldId xmlns:r="http://schemas.openxmlformats.org/officeDocument/2006/relationships" id="259" r:id="R0acf0d5a713f482c"/>
    <p:sldId xmlns:r="http://schemas.openxmlformats.org/officeDocument/2006/relationships" id="260" r:id="R9f68a1e1f1a94cb4"/>
    <p:sldId xmlns:r="http://schemas.openxmlformats.org/officeDocument/2006/relationships" id="261" r:id="R2355143870074afd"/>
    <p:sldId xmlns:r="http://schemas.openxmlformats.org/officeDocument/2006/relationships" id="262" r:id="R21c7131109e147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8cc3f52d74fe1" /><Relationship Type="http://schemas.openxmlformats.org/officeDocument/2006/relationships/slide" Target="/ppt/slides/slide1.xml" Id="R1cbb0ae0b244432f" /><Relationship Type="http://schemas.openxmlformats.org/officeDocument/2006/relationships/slide" Target="/ppt/slides/slide2.xml" Id="R2baa9ec8471a4677" /><Relationship Type="http://schemas.openxmlformats.org/officeDocument/2006/relationships/slide" Target="/ppt/slides/slide3.xml" Id="R416dc2e5efba4a95" /><Relationship Type="http://schemas.openxmlformats.org/officeDocument/2006/relationships/slide" Target="/ppt/slides/slide4.xml" Id="R0acf0d5a713f482c" /><Relationship Type="http://schemas.openxmlformats.org/officeDocument/2006/relationships/slide" Target="/ppt/slides/slide5.xml" Id="R9f68a1e1f1a94cb4" /><Relationship Type="http://schemas.openxmlformats.org/officeDocument/2006/relationships/slide" Target="/ppt/slides/slide6.xml" Id="R2355143870074afd" /><Relationship Type="http://schemas.openxmlformats.org/officeDocument/2006/relationships/slide" Target="/ppt/slides/slide7.xml" Id="R21c7131109e147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b18f92d974a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2bd3d1dca45cd" /><Relationship Type="http://schemas.openxmlformats.org/officeDocument/2006/relationships/theme" Target="/ppt/slideMasters/theme/theme1.xml" Id="Rd12dae21b37240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62bd3d1dca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469ac73d145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b1edef99444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096fbba3d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b700e4ca141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27b3ff1e445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8446f84f244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596e7dbd64b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