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bc2cc1133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3e6abe17594633"/>
  </p:sldMasterIdLst>
  <p:sldIdLst>
    <p:sldId xmlns:r="http://schemas.openxmlformats.org/officeDocument/2006/relationships" id="256" r:id="Rf9c810c1a7b54911"/>
    <p:sldId xmlns:r="http://schemas.openxmlformats.org/officeDocument/2006/relationships" id="257" r:id="Rbb9f271674f94cb4"/>
    <p:sldId xmlns:r="http://schemas.openxmlformats.org/officeDocument/2006/relationships" id="258" r:id="Rcdacf00ac752471a"/>
    <p:sldId xmlns:r="http://schemas.openxmlformats.org/officeDocument/2006/relationships" id="259" r:id="R507a1b23430d4ab3"/>
    <p:sldId xmlns:r="http://schemas.openxmlformats.org/officeDocument/2006/relationships" id="260" r:id="R57d666e407764b11"/>
    <p:sldId xmlns:r="http://schemas.openxmlformats.org/officeDocument/2006/relationships" id="261" r:id="R87a99c904a2f49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e6abe17594633" /><Relationship Type="http://schemas.openxmlformats.org/officeDocument/2006/relationships/slide" Target="/ppt/slides/slide1.xml" Id="Rf9c810c1a7b54911" /><Relationship Type="http://schemas.openxmlformats.org/officeDocument/2006/relationships/slide" Target="/ppt/slides/slide2.xml" Id="Rbb9f271674f94cb4" /><Relationship Type="http://schemas.openxmlformats.org/officeDocument/2006/relationships/slide" Target="/ppt/slides/slide3.xml" Id="Rcdacf00ac752471a" /><Relationship Type="http://schemas.openxmlformats.org/officeDocument/2006/relationships/slide" Target="/ppt/slides/slide4.xml" Id="R507a1b23430d4ab3" /><Relationship Type="http://schemas.openxmlformats.org/officeDocument/2006/relationships/slide" Target="/ppt/slides/slide5.xml" Id="R57d666e407764b11" /><Relationship Type="http://schemas.openxmlformats.org/officeDocument/2006/relationships/slide" Target="/ppt/slides/slide6.xml" Id="R87a99c904a2f49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fb9b97a8ef48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92864fc564da4" /><Relationship Type="http://schemas.openxmlformats.org/officeDocument/2006/relationships/theme" Target="/ppt/slideMasters/theme/theme1.xml" Id="R659b5c432ccd49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892864fc564d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fb2d18db149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1d70a7e4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2532b9918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76d52cc904b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ad3d98400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4cc3dc5d3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BOLIGAKSJESELSKAPET CLAUS RIISGATE 2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v/Obos Eiendomsforvaltning AS,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clausriisgt2@styrerommet.no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