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0f7cd36d134c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eed81d362947e2"/>
  </p:sldMasterIdLst>
  <p:sldIdLst>
    <p:sldId xmlns:r="http://schemas.openxmlformats.org/officeDocument/2006/relationships" id="256" r:id="Rf84d7227e1ec4ab9"/>
    <p:sldId xmlns:r="http://schemas.openxmlformats.org/officeDocument/2006/relationships" id="257" r:id="Rafff16f7c7384089"/>
    <p:sldId xmlns:r="http://schemas.openxmlformats.org/officeDocument/2006/relationships" id="258" r:id="Rac24d628bd9e4ded"/>
    <p:sldId xmlns:r="http://schemas.openxmlformats.org/officeDocument/2006/relationships" id="259" r:id="Rec1979a6beb342fb"/>
    <p:sldId xmlns:r="http://schemas.openxmlformats.org/officeDocument/2006/relationships" id="260" r:id="R5a919ff8696d4344"/>
    <p:sldId xmlns:r="http://schemas.openxmlformats.org/officeDocument/2006/relationships" id="261" r:id="R5e6245aa3e1a4d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ed81d362947e2" /><Relationship Type="http://schemas.openxmlformats.org/officeDocument/2006/relationships/slide" Target="/ppt/slides/slide1.xml" Id="Rf84d7227e1ec4ab9" /><Relationship Type="http://schemas.openxmlformats.org/officeDocument/2006/relationships/slide" Target="/ppt/slides/slide2.xml" Id="Rafff16f7c7384089" /><Relationship Type="http://schemas.openxmlformats.org/officeDocument/2006/relationships/slide" Target="/ppt/slides/slide3.xml" Id="Rac24d628bd9e4ded" /><Relationship Type="http://schemas.openxmlformats.org/officeDocument/2006/relationships/slide" Target="/ppt/slides/slide4.xml" Id="Rec1979a6beb342fb" /><Relationship Type="http://schemas.openxmlformats.org/officeDocument/2006/relationships/slide" Target="/ppt/slides/slide5.xml" Id="R5a919ff8696d4344" /><Relationship Type="http://schemas.openxmlformats.org/officeDocument/2006/relationships/slide" Target="/ppt/slides/slide6.xml" Id="R5e6245aa3e1a4d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7c8c7ddfa443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16229a8d74775" /><Relationship Type="http://schemas.openxmlformats.org/officeDocument/2006/relationships/theme" Target="/ppt/slideMasters/theme/theme1.xml" Id="R5bd3cb76ee7143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516229a8d747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8ac4cb9f948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c95acfe334d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5010e7ebd49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a546f80ab48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5aa0f3b0449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1ebf88f7044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BOLIGAKSJESELSKAPET CLAUS RIISGATE 2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BOLIGAKSJESELSKAPET CLAUS RIISGATE 2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1 422 468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−6 057 950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913 902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v/Obos Eiendomsforvaltning AS, Standardveien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clausriisgt2@styrerommet.no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933 664 708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BOLIGAKSJESELSKAPET CLAUS RIISGATE 2</a:t>
            </a:r>
          </a:p>
        </p:txBody>
      </p:sp>
    </p:spTree>
  </p:cSld>
  <p:clrMapOvr>
    <a:masterClrMapping xmlns:a="http://schemas.openxmlformats.org/drawingml/2006/main"/>
  </p:clrMapOvr>
</p:sld>
</file>