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74e50811549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475110ccec4a8b"/>
  </p:sldMasterIdLst>
  <p:sldIdLst>
    <p:sldId xmlns:r="http://schemas.openxmlformats.org/officeDocument/2006/relationships" id="256" r:id="R309941e8dcda435c"/>
    <p:sldId xmlns:r="http://schemas.openxmlformats.org/officeDocument/2006/relationships" id="257" r:id="Re3b4407d2a384146"/>
    <p:sldId xmlns:r="http://schemas.openxmlformats.org/officeDocument/2006/relationships" id="258" r:id="R70fd70f103964934"/>
    <p:sldId xmlns:r="http://schemas.openxmlformats.org/officeDocument/2006/relationships" id="259" r:id="R94c5577470ff45f3"/>
    <p:sldId xmlns:r="http://schemas.openxmlformats.org/officeDocument/2006/relationships" id="260" r:id="R1b8484451cd54fe8"/>
    <p:sldId xmlns:r="http://schemas.openxmlformats.org/officeDocument/2006/relationships" id="261" r:id="Ra174cfcf6a424596"/>
    <p:sldId xmlns:r="http://schemas.openxmlformats.org/officeDocument/2006/relationships" id="262" r:id="Rea7a7103c07349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75110ccec4a8b" /><Relationship Type="http://schemas.openxmlformats.org/officeDocument/2006/relationships/slide" Target="/ppt/slides/slide1.xml" Id="R309941e8dcda435c" /><Relationship Type="http://schemas.openxmlformats.org/officeDocument/2006/relationships/slide" Target="/ppt/slides/slide2.xml" Id="Re3b4407d2a384146" /><Relationship Type="http://schemas.openxmlformats.org/officeDocument/2006/relationships/slide" Target="/ppt/slides/slide3.xml" Id="R70fd70f103964934" /><Relationship Type="http://schemas.openxmlformats.org/officeDocument/2006/relationships/slide" Target="/ppt/slides/slide4.xml" Id="R94c5577470ff45f3" /><Relationship Type="http://schemas.openxmlformats.org/officeDocument/2006/relationships/slide" Target="/ppt/slides/slide5.xml" Id="R1b8484451cd54fe8" /><Relationship Type="http://schemas.openxmlformats.org/officeDocument/2006/relationships/slide" Target="/ppt/slides/slide6.xml" Id="Ra174cfcf6a424596" /><Relationship Type="http://schemas.openxmlformats.org/officeDocument/2006/relationships/slide" Target="/ppt/slides/slide7.xml" Id="Rea7a7103c07349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c1f21734041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a698a51db42e4" /><Relationship Type="http://schemas.openxmlformats.org/officeDocument/2006/relationships/theme" Target="/ppt/slideMasters/theme/theme1.xml" Id="Reab10d887d6243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a698a51db42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89aa2988a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beb3e2add48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a5260c3e341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3962edf2a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e0fdc3ff1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40a12439f46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2d2a959443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BYGGTORGET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BYGGTORGET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19 251 118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13 149 838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