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48fa01fa9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d01424d1747d1"/>
  </p:sldMasterIdLst>
  <p:sldIdLst>
    <p:sldId xmlns:r="http://schemas.openxmlformats.org/officeDocument/2006/relationships" id="256" r:id="R06e028ce4b734364"/>
    <p:sldId xmlns:r="http://schemas.openxmlformats.org/officeDocument/2006/relationships" id="257" r:id="R25932465e9334663"/>
    <p:sldId xmlns:r="http://schemas.openxmlformats.org/officeDocument/2006/relationships" id="258" r:id="R5e5d1cf828c94d12"/>
    <p:sldId xmlns:r="http://schemas.openxmlformats.org/officeDocument/2006/relationships" id="259" r:id="Rf35f8b28929043c2"/>
    <p:sldId xmlns:r="http://schemas.openxmlformats.org/officeDocument/2006/relationships" id="260" r:id="Ra611d1806f6f4fed"/>
    <p:sldId xmlns:r="http://schemas.openxmlformats.org/officeDocument/2006/relationships" id="261" r:id="R7d483b794b494a98"/>
    <p:sldId xmlns:r="http://schemas.openxmlformats.org/officeDocument/2006/relationships" id="262" r:id="R5435148478ec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d01424d1747d1" /><Relationship Type="http://schemas.openxmlformats.org/officeDocument/2006/relationships/slide" Target="/ppt/slides/slide1.xml" Id="R06e028ce4b734364" /><Relationship Type="http://schemas.openxmlformats.org/officeDocument/2006/relationships/slide" Target="/ppt/slides/slide2.xml" Id="R25932465e9334663" /><Relationship Type="http://schemas.openxmlformats.org/officeDocument/2006/relationships/slide" Target="/ppt/slides/slide3.xml" Id="R5e5d1cf828c94d12" /><Relationship Type="http://schemas.openxmlformats.org/officeDocument/2006/relationships/slide" Target="/ppt/slides/slide4.xml" Id="Rf35f8b28929043c2" /><Relationship Type="http://schemas.openxmlformats.org/officeDocument/2006/relationships/slide" Target="/ppt/slides/slide5.xml" Id="Ra611d1806f6f4fed" /><Relationship Type="http://schemas.openxmlformats.org/officeDocument/2006/relationships/slide" Target="/ppt/slides/slide6.xml" Id="R7d483b794b494a98" /><Relationship Type="http://schemas.openxmlformats.org/officeDocument/2006/relationships/slide" Target="/ppt/slides/slide7.xml" Id="R5435148478ec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7dd6281f8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35bf3a57a4236" /><Relationship Type="http://schemas.openxmlformats.org/officeDocument/2006/relationships/theme" Target="/ppt/slideMasters/theme/theme1.xml" Id="R87dfcbda858c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35bf3a57a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4922e6d1d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cce72658b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2797236ed4b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1ed865543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f9a7dd23b4a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2d93520b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219a45516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