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357309faad47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577dfda19b475b"/>
  </p:sldMasterIdLst>
  <p:sldIdLst>
    <p:sldId xmlns:r="http://schemas.openxmlformats.org/officeDocument/2006/relationships" id="256" r:id="Re56fc80a6adb4b1e"/>
    <p:sldId xmlns:r="http://schemas.openxmlformats.org/officeDocument/2006/relationships" id="257" r:id="R70c8bfd2390f4054"/>
    <p:sldId xmlns:r="http://schemas.openxmlformats.org/officeDocument/2006/relationships" id="258" r:id="R590ea15b05604f2e"/>
    <p:sldId xmlns:r="http://schemas.openxmlformats.org/officeDocument/2006/relationships" id="259" r:id="Rb164709da22d40d8"/>
    <p:sldId xmlns:r="http://schemas.openxmlformats.org/officeDocument/2006/relationships" id="260" r:id="R495e244ecacb4f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77dfda19b475b" /><Relationship Type="http://schemas.openxmlformats.org/officeDocument/2006/relationships/slide" Target="/ppt/slides/slide1.xml" Id="Re56fc80a6adb4b1e" /><Relationship Type="http://schemas.openxmlformats.org/officeDocument/2006/relationships/slide" Target="/ppt/slides/slide2.xml" Id="R70c8bfd2390f4054" /><Relationship Type="http://schemas.openxmlformats.org/officeDocument/2006/relationships/slide" Target="/ppt/slides/slide3.xml" Id="R590ea15b05604f2e" /><Relationship Type="http://schemas.openxmlformats.org/officeDocument/2006/relationships/slide" Target="/ppt/slides/slide4.xml" Id="Rb164709da22d40d8" /><Relationship Type="http://schemas.openxmlformats.org/officeDocument/2006/relationships/slide" Target="/ppt/slides/slide5.xml" Id="R495e244ecacb4f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b1fdf4b814f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bd03742ce4dd9" /><Relationship Type="http://schemas.openxmlformats.org/officeDocument/2006/relationships/theme" Target="/ppt/slideMasters/theme/theme1.xml" Id="Rfe62c32739834e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4bd03742ce4d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fad15103f4a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4cc6759b04c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b4f0e7db04d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8f7ce347048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4109e3edf46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RØR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