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e54155a8974c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0c17e465d74258"/>
  </p:sldMasterIdLst>
  <p:sldIdLst>
    <p:sldId xmlns:r="http://schemas.openxmlformats.org/officeDocument/2006/relationships" id="256" r:id="Rf37e14ff8f594b48"/>
    <p:sldId xmlns:r="http://schemas.openxmlformats.org/officeDocument/2006/relationships" id="257" r:id="R99027d7224614e84"/>
    <p:sldId xmlns:r="http://schemas.openxmlformats.org/officeDocument/2006/relationships" id="258" r:id="Rc01c9bc40a92485c"/>
    <p:sldId xmlns:r="http://schemas.openxmlformats.org/officeDocument/2006/relationships" id="259" r:id="R918c3c8ab80e4786"/>
    <p:sldId xmlns:r="http://schemas.openxmlformats.org/officeDocument/2006/relationships" id="260" r:id="Rcf328153fd074d9c"/>
    <p:sldId xmlns:r="http://schemas.openxmlformats.org/officeDocument/2006/relationships" id="261" r:id="Re4143128ad124a06"/>
    <p:sldId xmlns:r="http://schemas.openxmlformats.org/officeDocument/2006/relationships" id="262" r:id="R4f6097a85f0649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c17e465d74258" /><Relationship Type="http://schemas.openxmlformats.org/officeDocument/2006/relationships/slide" Target="/ppt/slides/slide1.xml" Id="Rf37e14ff8f594b48" /><Relationship Type="http://schemas.openxmlformats.org/officeDocument/2006/relationships/slide" Target="/ppt/slides/slide2.xml" Id="R99027d7224614e84" /><Relationship Type="http://schemas.openxmlformats.org/officeDocument/2006/relationships/slide" Target="/ppt/slides/slide3.xml" Id="Rc01c9bc40a92485c" /><Relationship Type="http://schemas.openxmlformats.org/officeDocument/2006/relationships/slide" Target="/ppt/slides/slide4.xml" Id="R918c3c8ab80e4786" /><Relationship Type="http://schemas.openxmlformats.org/officeDocument/2006/relationships/slide" Target="/ppt/slides/slide5.xml" Id="Rcf328153fd074d9c" /><Relationship Type="http://schemas.openxmlformats.org/officeDocument/2006/relationships/slide" Target="/ppt/slides/slide6.xml" Id="Re4143128ad124a06" /><Relationship Type="http://schemas.openxmlformats.org/officeDocument/2006/relationships/slide" Target="/ppt/slides/slide7.xml" Id="R4f6097a85f0649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58b0fb11441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eb68307294437" /><Relationship Type="http://schemas.openxmlformats.org/officeDocument/2006/relationships/theme" Target="/ppt/slideMasters/theme/theme1.xml" Id="Rbdec4c9a714344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5eb683072944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b297991094a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110e417ec4e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e3b87628444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c7cd68c934e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229ddc39a40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9800fa0104f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10c48000c46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GRUPPEN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2 546 316 000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2 546 584 000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57,0 %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AGUM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86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umoe@umoe.no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936 091 237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