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fbbda74d69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578d8a1de14117"/>
  </p:sldMasterIdLst>
  <p:sldIdLst>
    <p:sldId xmlns:r="http://schemas.openxmlformats.org/officeDocument/2006/relationships" id="256" r:id="R7aac34dc3d8c4054"/>
    <p:sldId xmlns:r="http://schemas.openxmlformats.org/officeDocument/2006/relationships" id="257" r:id="Rc8b40f4ed9314f44"/>
    <p:sldId xmlns:r="http://schemas.openxmlformats.org/officeDocument/2006/relationships" id="258" r:id="R788fa8c5be6a40bf"/>
    <p:sldId xmlns:r="http://schemas.openxmlformats.org/officeDocument/2006/relationships" id="259" r:id="R58df3fecbc9b495c"/>
    <p:sldId xmlns:r="http://schemas.openxmlformats.org/officeDocument/2006/relationships" id="260" r:id="Rd7364b90babe47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578d8a1de14117" /><Relationship Type="http://schemas.openxmlformats.org/officeDocument/2006/relationships/slide" Target="/ppt/slides/slide1.xml" Id="R7aac34dc3d8c4054" /><Relationship Type="http://schemas.openxmlformats.org/officeDocument/2006/relationships/slide" Target="/ppt/slides/slide2.xml" Id="Rc8b40f4ed9314f44" /><Relationship Type="http://schemas.openxmlformats.org/officeDocument/2006/relationships/slide" Target="/ppt/slides/slide3.xml" Id="R788fa8c5be6a40bf" /><Relationship Type="http://schemas.openxmlformats.org/officeDocument/2006/relationships/slide" Target="/ppt/slides/slide4.xml" Id="R58df3fecbc9b495c" /><Relationship Type="http://schemas.openxmlformats.org/officeDocument/2006/relationships/slide" Target="/ppt/slides/slide5.xml" Id="Rd7364b90babe47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2f283cbd844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f998f8ec345c1" /><Relationship Type="http://schemas.openxmlformats.org/officeDocument/2006/relationships/theme" Target="/ppt/slideMasters/theme/theme1.xml" Id="R3b0c362bf1834d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8f998f8ec345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5a728f77e4b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cb6d143da48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ce6dd492b44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76c26b15b44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dfa2378714b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MINNESUND AUTO SERVICE Jon S Braaten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MINNESUND AUTO SERVICE Jon S Braaten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MINNESUND AUTO SERVICE Jon S Braaten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MINNESUND AUTO SERVICE Jon S Braaten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MINNESUND AUTO SERVICE Jon S Braaten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MINNESUND AUTO SERVICE Jon S Braaten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937 123 701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MINNESUND AUTO SERVICE Jon S Braaten</a:t>
            </a:r>
          </a:p>
        </p:txBody>
      </p:sp>
    </p:spTree>
  </p:cSld>
  <p:clrMapOvr>
    <a:masterClrMapping xmlns:a="http://schemas.openxmlformats.org/drawingml/2006/main"/>
  </p:clrMapOvr>
</p:sld>
</file>