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e3d1b0112347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91c4b5afd84b5e"/>
  </p:sldMasterIdLst>
  <p:sldIdLst>
    <p:sldId xmlns:r="http://schemas.openxmlformats.org/officeDocument/2006/relationships" id="256" r:id="Rce1a598246734d85"/>
    <p:sldId xmlns:r="http://schemas.openxmlformats.org/officeDocument/2006/relationships" id="257" r:id="R569b142e91f34923"/>
    <p:sldId xmlns:r="http://schemas.openxmlformats.org/officeDocument/2006/relationships" id="258" r:id="R04575eeb1e5d4dd4"/>
    <p:sldId xmlns:r="http://schemas.openxmlformats.org/officeDocument/2006/relationships" id="259" r:id="R7b19e2426d364950"/>
    <p:sldId xmlns:r="http://schemas.openxmlformats.org/officeDocument/2006/relationships" id="260" r:id="Rd45d0f587fb04d52"/>
    <p:sldId xmlns:r="http://schemas.openxmlformats.org/officeDocument/2006/relationships" id="261" r:id="R3ef2c9512ddf4a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1c4b5afd84b5e" /><Relationship Type="http://schemas.openxmlformats.org/officeDocument/2006/relationships/slide" Target="/ppt/slides/slide1.xml" Id="Rce1a598246734d85" /><Relationship Type="http://schemas.openxmlformats.org/officeDocument/2006/relationships/slide" Target="/ppt/slides/slide2.xml" Id="R569b142e91f34923" /><Relationship Type="http://schemas.openxmlformats.org/officeDocument/2006/relationships/slide" Target="/ppt/slides/slide3.xml" Id="R04575eeb1e5d4dd4" /><Relationship Type="http://schemas.openxmlformats.org/officeDocument/2006/relationships/slide" Target="/ppt/slides/slide4.xml" Id="R7b19e2426d364950" /><Relationship Type="http://schemas.openxmlformats.org/officeDocument/2006/relationships/slide" Target="/ppt/slides/slide5.xml" Id="Rd45d0f587fb04d52" /><Relationship Type="http://schemas.openxmlformats.org/officeDocument/2006/relationships/slide" Target="/ppt/slides/slide6.xml" Id="R3ef2c9512ddf4a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7a7df6dbe4a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3c7b3cdd64966" /><Relationship Type="http://schemas.openxmlformats.org/officeDocument/2006/relationships/theme" Target="/ppt/slideMasters/theme/theme1.xml" Id="R4757b583da7e43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f3c7b3cdd649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26045a01d45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74adc787646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e6e5b65634c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3ce9ebccd4f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c40af2f4640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4d00faa944f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