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9fce3914849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e808368fb144c8"/>
  </p:sldMasterIdLst>
  <p:sldIdLst>
    <p:sldId xmlns:r="http://schemas.openxmlformats.org/officeDocument/2006/relationships" id="256" r:id="Raa62daf79bf14eea"/>
    <p:sldId xmlns:r="http://schemas.openxmlformats.org/officeDocument/2006/relationships" id="257" r:id="R274f425d18db4373"/>
    <p:sldId xmlns:r="http://schemas.openxmlformats.org/officeDocument/2006/relationships" id="258" r:id="Raaf0975e5f6c4a00"/>
    <p:sldId xmlns:r="http://schemas.openxmlformats.org/officeDocument/2006/relationships" id="259" r:id="R45192711d8a64caf"/>
    <p:sldId xmlns:r="http://schemas.openxmlformats.org/officeDocument/2006/relationships" id="260" r:id="R30e6ed2b5ed142c4"/>
    <p:sldId xmlns:r="http://schemas.openxmlformats.org/officeDocument/2006/relationships" id="261" r:id="R7a79b56a4abf43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808368fb144c8" /><Relationship Type="http://schemas.openxmlformats.org/officeDocument/2006/relationships/slide" Target="/ppt/slides/slide1.xml" Id="Raa62daf79bf14eea" /><Relationship Type="http://schemas.openxmlformats.org/officeDocument/2006/relationships/slide" Target="/ppt/slides/slide2.xml" Id="R274f425d18db4373" /><Relationship Type="http://schemas.openxmlformats.org/officeDocument/2006/relationships/slide" Target="/ppt/slides/slide3.xml" Id="Raaf0975e5f6c4a00" /><Relationship Type="http://schemas.openxmlformats.org/officeDocument/2006/relationships/slide" Target="/ppt/slides/slide4.xml" Id="R45192711d8a64caf" /><Relationship Type="http://schemas.openxmlformats.org/officeDocument/2006/relationships/slide" Target="/ppt/slides/slide5.xml" Id="R30e6ed2b5ed142c4" /><Relationship Type="http://schemas.openxmlformats.org/officeDocument/2006/relationships/slide" Target="/ppt/slides/slide6.xml" Id="R7a79b56a4abf43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9bfb2408b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96421bb194bd9" /><Relationship Type="http://schemas.openxmlformats.org/officeDocument/2006/relationships/theme" Target="/ppt/slideMasters/theme/theme1.xml" Id="Re19af67bbb3f49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96421bb19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ec9543a12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bbe2c29d9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2bc650a8d4f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c3887ba214a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76b03ab4f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3e04186574c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1 539 236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1 544 707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