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9ec996eef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bab9c85f5c400f"/>
  </p:sldMasterIdLst>
  <p:sldIdLst>
    <p:sldId xmlns:r="http://schemas.openxmlformats.org/officeDocument/2006/relationships" id="256" r:id="R24adfeeb2e80478a"/>
    <p:sldId xmlns:r="http://schemas.openxmlformats.org/officeDocument/2006/relationships" id="257" r:id="R9b9d41a38d2a4545"/>
    <p:sldId xmlns:r="http://schemas.openxmlformats.org/officeDocument/2006/relationships" id="258" r:id="R7398f8f7c6ec4fe8"/>
    <p:sldId xmlns:r="http://schemas.openxmlformats.org/officeDocument/2006/relationships" id="259" r:id="R59e51026f09e498c"/>
    <p:sldId xmlns:r="http://schemas.openxmlformats.org/officeDocument/2006/relationships" id="260" r:id="R7cd9b7af3a7f47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ab9c85f5c400f" /><Relationship Type="http://schemas.openxmlformats.org/officeDocument/2006/relationships/slide" Target="/ppt/slides/slide1.xml" Id="R24adfeeb2e80478a" /><Relationship Type="http://schemas.openxmlformats.org/officeDocument/2006/relationships/slide" Target="/ppt/slides/slide2.xml" Id="R9b9d41a38d2a4545" /><Relationship Type="http://schemas.openxmlformats.org/officeDocument/2006/relationships/slide" Target="/ppt/slides/slide3.xml" Id="R7398f8f7c6ec4fe8" /><Relationship Type="http://schemas.openxmlformats.org/officeDocument/2006/relationships/slide" Target="/ppt/slides/slide4.xml" Id="R59e51026f09e498c" /><Relationship Type="http://schemas.openxmlformats.org/officeDocument/2006/relationships/slide" Target="/ppt/slides/slide5.xml" Id="R7cd9b7af3a7f47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893dc81b6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e726e99974448" /><Relationship Type="http://schemas.openxmlformats.org/officeDocument/2006/relationships/theme" Target="/ppt/slideMasters/theme/theme1.xml" Id="R82b12a7e56e5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e726e9997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6465127d1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7e8cf1af6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89bdcbbb3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4b8fdc0c7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5118cad2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GH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 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 SPORT AS</a:t>
            </a:r>
          </a:p>
        </p:txBody>
      </p:sp>
    </p:spTree>
  </p:cSld>
  <p:clrMapOvr>
    <a:masterClrMapping xmlns:a="http://schemas.openxmlformats.org/drawingml/2006/main"/>
  </p:clrMapOvr>
</p:sld>
</file>