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7bf6a9418c46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1411697a3f4777"/>
  </p:sldMasterIdLst>
  <p:sldIdLst>
    <p:sldId xmlns:r="http://schemas.openxmlformats.org/officeDocument/2006/relationships" id="256" r:id="R8159f7b02f244027"/>
    <p:sldId xmlns:r="http://schemas.openxmlformats.org/officeDocument/2006/relationships" id="257" r:id="R80a34c77f0de4326"/>
    <p:sldId xmlns:r="http://schemas.openxmlformats.org/officeDocument/2006/relationships" id="258" r:id="R64f76f49e47d41c1"/>
    <p:sldId xmlns:r="http://schemas.openxmlformats.org/officeDocument/2006/relationships" id="259" r:id="R118b5a903c544706"/>
    <p:sldId xmlns:r="http://schemas.openxmlformats.org/officeDocument/2006/relationships" id="260" r:id="Re71e5759443d4104"/>
    <p:sldId xmlns:r="http://schemas.openxmlformats.org/officeDocument/2006/relationships" id="261" r:id="Ra4de4ba83c8d4c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1411697a3f4777" /><Relationship Type="http://schemas.openxmlformats.org/officeDocument/2006/relationships/slide" Target="/ppt/slides/slide1.xml" Id="R8159f7b02f244027" /><Relationship Type="http://schemas.openxmlformats.org/officeDocument/2006/relationships/slide" Target="/ppt/slides/slide2.xml" Id="R80a34c77f0de4326" /><Relationship Type="http://schemas.openxmlformats.org/officeDocument/2006/relationships/slide" Target="/ppt/slides/slide3.xml" Id="R64f76f49e47d41c1" /><Relationship Type="http://schemas.openxmlformats.org/officeDocument/2006/relationships/slide" Target="/ppt/slides/slide4.xml" Id="R118b5a903c544706" /><Relationship Type="http://schemas.openxmlformats.org/officeDocument/2006/relationships/slide" Target="/ppt/slides/slide5.xml" Id="Re71e5759443d4104" /><Relationship Type="http://schemas.openxmlformats.org/officeDocument/2006/relationships/slide" Target="/ppt/slides/slide6.xml" Id="Ra4de4ba83c8d4c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f6c6d2cc274c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8891016df4655" /><Relationship Type="http://schemas.openxmlformats.org/officeDocument/2006/relationships/theme" Target="/ppt/slideMasters/theme/theme1.xml" Id="Refa6148ca33646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d8891016df46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52798c02d4b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d8621926749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38cff8ec74d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ce8ad29484b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d8c69ca4e49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867b06ee548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GH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GH SPORT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HEGNA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940 446 708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