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bbc188145c43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00715079494356"/>
  </p:sldMasterIdLst>
  <p:sldIdLst>
    <p:sldId xmlns:r="http://schemas.openxmlformats.org/officeDocument/2006/relationships" id="256" r:id="R6c740f2e4dc04b80"/>
    <p:sldId xmlns:r="http://schemas.openxmlformats.org/officeDocument/2006/relationships" id="257" r:id="R0fe8b70e07cb4df5"/>
    <p:sldId xmlns:r="http://schemas.openxmlformats.org/officeDocument/2006/relationships" id="258" r:id="R9aa652e74e424d6e"/>
    <p:sldId xmlns:r="http://schemas.openxmlformats.org/officeDocument/2006/relationships" id="259" r:id="R339e25efacff4305"/>
    <p:sldId xmlns:r="http://schemas.openxmlformats.org/officeDocument/2006/relationships" id="260" r:id="R2b6f95160cac4c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00715079494356" /><Relationship Type="http://schemas.openxmlformats.org/officeDocument/2006/relationships/slide" Target="/ppt/slides/slide1.xml" Id="R6c740f2e4dc04b80" /><Relationship Type="http://schemas.openxmlformats.org/officeDocument/2006/relationships/slide" Target="/ppt/slides/slide2.xml" Id="R0fe8b70e07cb4df5" /><Relationship Type="http://schemas.openxmlformats.org/officeDocument/2006/relationships/slide" Target="/ppt/slides/slide3.xml" Id="R9aa652e74e424d6e" /><Relationship Type="http://schemas.openxmlformats.org/officeDocument/2006/relationships/slide" Target="/ppt/slides/slide4.xml" Id="R339e25efacff4305" /><Relationship Type="http://schemas.openxmlformats.org/officeDocument/2006/relationships/slide" Target="/ppt/slides/slide5.xml" Id="R2b6f95160cac4c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64b3af26a947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abb653fa04887" /><Relationship Type="http://schemas.openxmlformats.org/officeDocument/2006/relationships/theme" Target="/ppt/slideMasters/theme/theme1.xml" Id="R537da342f9ee46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fabb653fa048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4185d85e644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fce91a2ef43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daca965f84d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2201a153149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651abbf8b40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 A SMITH-BYGG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A SMITH-BYGG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 A SMITH-BYGG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A SMITH-BYGG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A SMITH-BYGG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A SMITH-BYGG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942 289 340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A SMITH-BYGG AS</a:t>
            </a:r>
          </a:p>
        </p:txBody>
      </p:sp>
    </p:spTree>
  </p:cSld>
  <p:clrMapOvr>
    <a:masterClrMapping xmlns:a="http://schemas.openxmlformats.org/drawingml/2006/main"/>
  </p:clrMapOvr>
</p:sld>
</file>