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8f94022e5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bfae98d464e1a"/>
  </p:sldMasterIdLst>
  <p:sldIdLst>
    <p:sldId xmlns:r="http://schemas.openxmlformats.org/officeDocument/2006/relationships" id="256" r:id="R50ad0b5e1ae44459"/>
    <p:sldId xmlns:r="http://schemas.openxmlformats.org/officeDocument/2006/relationships" id="257" r:id="R72b5b003f1b94b3f"/>
    <p:sldId xmlns:r="http://schemas.openxmlformats.org/officeDocument/2006/relationships" id="258" r:id="Re65988d6fe264d09"/>
    <p:sldId xmlns:r="http://schemas.openxmlformats.org/officeDocument/2006/relationships" id="259" r:id="R295be6e40eb44d5a"/>
    <p:sldId xmlns:r="http://schemas.openxmlformats.org/officeDocument/2006/relationships" id="260" r:id="R968e30eb6b30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bfae98d464e1a" /><Relationship Type="http://schemas.openxmlformats.org/officeDocument/2006/relationships/slide" Target="/ppt/slides/slide1.xml" Id="R50ad0b5e1ae44459" /><Relationship Type="http://schemas.openxmlformats.org/officeDocument/2006/relationships/slide" Target="/ppt/slides/slide2.xml" Id="R72b5b003f1b94b3f" /><Relationship Type="http://schemas.openxmlformats.org/officeDocument/2006/relationships/slide" Target="/ppt/slides/slide3.xml" Id="Re65988d6fe264d09" /><Relationship Type="http://schemas.openxmlformats.org/officeDocument/2006/relationships/slide" Target="/ppt/slides/slide4.xml" Id="R295be6e40eb44d5a" /><Relationship Type="http://schemas.openxmlformats.org/officeDocument/2006/relationships/slide" Target="/ppt/slides/slide5.xml" Id="R968e30eb6b30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dfab24458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1ec721d2d4493" /><Relationship Type="http://schemas.openxmlformats.org/officeDocument/2006/relationships/theme" Target="/ppt/slideMasters/theme/theme1.xml" Id="R870aa8b0238947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a1ec721d2d44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af5ca708f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e59cfaac4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6918275344e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f90d2997144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8672d9a8b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