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58583b6ab245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2e22aa8be04e63"/>
  </p:sldMasterIdLst>
  <p:sldIdLst>
    <p:sldId xmlns:r="http://schemas.openxmlformats.org/officeDocument/2006/relationships" id="256" r:id="R392de13948744bfa"/>
    <p:sldId xmlns:r="http://schemas.openxmlformats.org/officeDocument/2006/relationships" id="257" r:id="Rffaef5fb786a435b"/>
    <p:sldId xmlns:r="http://schemas.openxmlformats.org/officeDocument/2006/relationships" id="258" r:id="R0607d559fee24583"/>
    <p:sldId xmlns:r="http://schemas.openxmlformats.org/officeDocument/2006/relationships" id="259" r:id="R9aa16efff2c349cd"/>
    <p:sldId xmlns:r="http://schemas.openxmlformats.org/officeDocument/2006/relationships" id="260" r:id="R4faf22d6c79348c2"/>
    <p:sldId xmlns:r="http://schemas.openxmlformats.org/officeDocument/2006/relationships" id="261" r:id="Ra59baa2fe60c4bd0"/>
    <p:sldId xmlns:r="http://schemas.openxmlformats.org/officeDocument/2006/relationships" id="262" r:id="R9ef137a8956c4e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e22aa8be04e63" /><Relationship Type="http://schemas.openxmlformats.org/officeDocument/2006/relationships/slide" Target="/ppt/slides/slide1.xml" Id="R392de13948744bfa" /><Relationship Type="http://schemas.openxmlformats.org/officeDocument/2006/relationships/slide" Target="/ppt/slides/slide2.xml" Id="Rffaef5fb786a435b" /><Relationship Type="http://schemas.openxmlformats.org/officeDocument/2006/relationships/slide" Target="/ppt/slides/slide3.xml" Id="R0607d559fee24583" /><Relationship Type="http://schemas.openxmlformats.org/officeDocument/2006/relationships/slide" Target="/ppt/slides/slide4.xml" Id="R9aa16efff2c349cd" /><Relationship Type="http://schemas.openxmlformats.org/officeDocument/2006/relationships/slide" Target="/ppt/slides/slide5.xml" Id="R4faf22d6c79348c2" /><Relationship Type="http://schemas.openxmlformats.org/officeDocument/2006/relationships/slide" Target="/ppt/slides/slide6.xml" Id="Ra59baa2fe60c4bd0" /><Relationship Type="http://schemas.openxmlformats.org/officeDocument/2006/relationships/slide" Target="/ppt/slides/slide7.xml" Id="R9ef137a8956c4e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65626b62c741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bd57c96e5453d" /><Relationship Type="http://schemas.openxmlformats.org/officeDocument/2006/relationships/theme" Target="/ppt/slideMasters/theme/theme1.xml" Id="R61f47cbb24594f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bbd57c96e545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20324584841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b015419d644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c0d89b683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001dbe9314f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c878f433144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be08bc8f042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872f2ff06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