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5622a678d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cd7e9c82c548f6"/>
  </p:sldMasterIdLst>
  <p:sldIdLst>
    <p:sldId xmlns:r="http://schemas.openxmlformats.org/officeDocument/2006/relationships" id="256" r:id="R3ebdceedf5a8414a"/>
    <p:sldId xmlns:r="http://schemas.openxmlformats.org/officeDocument/2006/relationships" id="257" r:id="R099a226ab25147ef"/>
    <p:sldId xmlns:r="http://schemas.openxmlformats.org/officeDocument/2006/relationships" id="258" r:id="Rd21d90bab88143fc"/>
    <p:sldId xmlns:r="http://schemas.openxmlformats.org/officeDocument/2006/relationships" id="259" r:id="Ree42eb93117e4134"/>
    <p:sldId xmlns:r="http://schemas.openxmlformats.org/officeDocument/2006/relationships" id="260" r:id="R208a2e5fa0844d6e"/>
    <p:sldId xmlns:r="http://schemas.openxmlformats.org/officeDocument/2006/relationships" id="261" r:id="Re34ab8506bee46cb"/>
    <p:sldId xmlns:r="http://schemas.openxmlformats.org/officeDocument/2006/relationships" id="262" r:id="R9414adae9f80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d7e9c82c548f6" /><Relationship Type="http://schemas.openxmlformats.org/officeDocument/2006/relationships/slide" Target="/ppt/slides/slide1.xml" Id="R3ebdceedf5a8414a" /><Relationship Type="http://schemas.openxmlformats.org/officeDocument/2006/relationships/slide" Target="/ppt/slides/slide2.xml" Id="R099a226ab25147ef" /><Relationship Type="http://schemas.openxmlformats.org/officeDocument/2006/relationships/slide" Target="/ppt/slides/slide3.xml" Id="Rd21d90bab88143fc" /><Relationship Type="http://schemas.openxmlformats.org/officeDocument/2006/relationships/slide" Target="/ppt/slides/slide4.xml" Id="Ree42eb93117e4134" /><Relationship Type="http://schemas.openxmlformats.org/officeDocument/2006/relationships/slide" Target="/ppt/slides/slide5.xml" Id="R208a2e5fa0844d6e" /><Relationship Type="http://schemas.openxmlformats.org/officeDocument/2006/relationships/slide" Target="/ppt/slides/slide6.xml" Id="Re34ab8506bee46cb" /><Relationship Type="http://schemas.openxmlformats.org/officeDocument/2006/relationships/slide" Target="/ppt/slides/slide7.xml" Id="R9414adae9f80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0d5dc27c1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3f26025984c0a" /><Relationship Type="http://schemas.openxmlformats.org/officeDocument/2006/relationships/theme" Target="/ppt/slideMasters/theme/theme1.xml" Id="R4bce786413a740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3f2602598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4c0af9fd34f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68a08f73840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0b5e1d2f5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7dbe326e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0a8c0e0f841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250c8bb9942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3c24c97dd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