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cd9c3ce11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ef8edba594832"/>
  </p:sldMasterIdLst>
  <p:sldIdLst>
    <p:sldId xmlns:r="http://schemas.openxmlformats.org/officeDocument/2006/relationships" id="256" r:id="Rbb40c704e2774051"/>
    <p:sldId xmlns:r="http://schemas.openxmlformats.org/officeDocument/2006/relationships" id="257" r:id="Re559dc1f1f6a4896"/>
    <p:sldId xmlns:r="http://schemas.openxmlformats.org/officeDocument/2006/relationships" id="258" r:id="R7c8cd9d7aaac4a52"/>
    <p:sldId xmlns:r="http://schemas.openxmlformats.org/officeDocument/2006/relationships" id="259" r:id="Rcc2fb094982d47ce"/>
    <p:sldId xmlns:r="http://schemas.openxmlformats.org/officeDocument/2006/relationships" id="260" r:id="Ra756efa39c404078"/>
    <p:sldId xmlns:r="http://schemas.openxmlformats.org/officeDocument/2006/relationships" id="261" r:id="Ra96fd3013c6e4bb6"/>
    <p:sldId xmlns:r="http://schemas.openxmlformats.org/officeDocument/2006/relationships" id="262" r:id="R37e38fc58fac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ef8edba594832" /><Relationship Type="http://schemas.openxmlformats.org/officeDocument/2006/relationships/slide" Target="/ppt/slides/slide1.xml" Id="Rbb40c704e2774051" /><Relationship Type="http://schemas.openxmlformats.org/officeDocument/2006/relationships/slide" Target="/ppt/slides/slide2.xml" Id="Re559dc1f1f6a4896" /><Relationship Type="http://schemas.openxmlformats.org/officeDocument/2006/relationships/slide" Target="/ppt/slides/slide3.xml" Id="R7c8cd9d7aaac4a52" /><Relationship Type="http://schemas.openxmlformats.org/officeDocument/2006/relationships/slide" Target="/ppt/slides/slide4.xml" Id="Rcc2fb094982d47ce" /><Relationship Type="http://schemas.openxmlformats.org/officeDocument/2006/relationships/slide" Target="/ppt/slides/slide5.xml" Id="Ra756efa39c404078" /><Relationship Type="http://schemas.openxmlformats.org/officeDocument/2006/relationships/slide" Target="/ppt/slides/slide6.xml" Id="Ra96fd3013c6e4bb6" /><Relationship Type="http://schemas.openxmlformats.org/officeDocument/2006/relationships/slide" Target="/ppt/slides/slide7.xml" Id="R37e38fc58fac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6308e09e1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9df840e84ee7" /><Relationship Type="http://schemas.openxmlformats.org/officeDocument/2006/relationships/theme" Target="/ppt/slideMasters/theme/theme1.xml" Id="Rc639b406e944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e9df840e8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a5fb5c65b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3549b9000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fb0be9e8041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5f66431a8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5110bd43a4c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4e49a115b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22e7c887941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