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142294a55b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92123836d4c61"/>
  </p:sldMasterIdLst>
  <p:sldIdLst>
    <p:sldId xmlns:r="http://schemas.openxmlformats.org/officeDocument/2006/relationships" id="256" r:id="Rde2929c0a23e4654"/>
    <p:sldId xmlns:r="http://schemas.openxmlformats.org/officeDocument/2006/relationships" id="257" r:id="R087012677f3a4f91"/>
    <p:sldId xmlns:r="http://schemas.openxmlformats.org/officeDocument/2006/relationships" id="258" r:id="Rebf745b5d2da426a"/>
    <p:sldId xmlns:r="http://schemas.openxmlformats.org/officeDocument/2006/relationships" id="259" r:id="R674931a5f6fe4fe1"/>
    <p:sldId xmlns:r="http://schemas.openxmlformats.org/officeDocument/2006/relationships" id="260" r:id="R981d9e46cedc42a9"/>
    <p:sldId xmlns:r="http://schemas.openxmlformats.org/officeDocument/2006/relationships" id="261" r:id="Rc5fbd059c38741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92123836d4c61" /><Relationship Type="http://schemas.openxmlformats.org/officeDocument/2006/relationships/slide" Target="/ppt/slides/slide1.xml" Id="Rde2929c0a23e4654" /><Relationship Type="http://schemas.openxmlformats.org/officeDocument/2006/relationships/slide" Target="/ppt/slides/slide2.xml" Id="R087012677f3a4f91" /><Relationship Type="http://schemas.openxmlformats.org/officeDocument/2006/relationships/slide" Target="/ppt/slides/slide3.xml" Id="Rebf745b5d2da426a" /><Relationship Type="http://schemas.openxmlformats.org/officeDocument/2006/relationships/slide" Target="/ppt/slides/slide4.xml" Id="R674931a5f6fe4fe1" /><Relationship Type="http://schemas.openxmlformats.org/officeDocument/2006/relationships/slide" Target="/ppt/slides/slide5.xml" Id="R981d9e46cedc42a9" /><Relationship Type="http://schemas.openxmlformats.org/officeDocument/2006/relationships/slide" Target="/ppt/slides/slide6.xml" Id="Rc5fbd059c38741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81fc7064446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6b2e825dc4586" /><Relationship Type="http://schemas.openxmlformats.org/officeDocument/2006/relationships/theme" Target="/ppt/slideMasters/theme/theme1.xml" Id="R826367ba1af943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6b2e825dc45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ff7804313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8677b75cb40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2e6a50fb1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66ce7daea4f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e99572b6f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ad3b85bf249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DAMMEN BRIT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950 460 121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