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682c3cc3c2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0c008bfb8492e"/>
  </p:sldMasterIdLst>
  <p:sldIdLst>
    <p:sldId xmlns:r="http://schemas.openxmlformats.org/officeDocument/2006/relationships" id="256" r:id="Ra8c24af3b3564a3d"/>
    <p:sldId xmlns:r="http://schemas.openxmlformats.org/officeDocument/2006/relationships" id="257" r:id="Rfef0183ec4fe454e"/>
    <p:sldId xmlns:r="http://schemas.openxmlformats.org/officeDocument/2006/relationships" id="258" r:id="R87056f2090364ca7"/>
    <p:sldId xmlns:r="http://schemas.openxmlformats.org/officeDocument/2006/relationships" id="259" r:id="Rf5a25ea4b9e5400b"/>
    <p:sldId xmlns:r="http://schemas.openxmlformats.org/officeDocument/2006/relationships" id="260" r:id="Raa1b209d0a4d4025"/>
    <p:sldId xmlns:r="http://schemas.openxmlformats.org/officeDocument/2006/relationships" id="261" r:id="R65fd95a482b042ef"/>
    <p:sldId xmlns:r="http://schemas.openxmlformats.org/officeDocument/2006/relationships" id="262" r:id="R4524be8a433a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0c008bfb8492e" /><Relationship Type="http://schemas.openxmlformats.org/officeDocument/2006/relationships/slide" Target="/ppt/slides/slide1.xml" Id="Ra8c24af3b3564a3d" /><Relationship Type="http://schemas.openxmlformats.org/officeDocument/2006/relationships/slide" Target="/ppt/slides/slide2.xml" Id="Rfef0183ec4fe454e" /><Relationship Type="http://schemas.openxmlformats.org/officeDocument/2006/relationships/slide" Target="/ppt/slides/slide3.xml" Id="R87056f2090364ca7" /><Relationship Type="http://schemas.openxmlformats.org/officeDocument/2006/relationships/slide" Target="/ppt/slides/slide4.xml" Id="Rf5a25ea4b9e5400b" /><Relationship Type="http://schemas.openxmlformats.org/officeDocument/2006/relationships/slide" Target="/ppt/slides/slide5.xml" Id="Raa1b209d0a4d4025" /><Relationship Type="http://schemas.openxmlformats.org/officeDocument/2006/relationships/slide" Target="/ppt/slides/slide6.xml" Id="R65fd95a482b042ef" /><Relationship Type="http://schemas.openxmlformats.org/officeDocument/2006/relationships/slide" Target="/ppt/slides/slide7.xml" Id="R4524be8a433a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446e64d14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21f1839214ff8" /><Relationship Type="http://schemas.openxmlformats.org/officeDocument/2006/relationships/theme" Target="/ppt/slideMasters/theme/theme1.xml" Id="R4d8d5674476444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521f183921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ecdc7d79d4a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ff72abd1c4e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fd63173e3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4b9b7e58742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dc09b2c6e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4a705f48a4c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dc52f6dc5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