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a6e88ea71148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5c91ab4a504546"/>
  </p:sldMasterIdLst>
  <p:sldIdLst>
    <p:sldId xmlns:r="http://schemas.openxmlformats.org/officeDocument/2006/relationships" id="256" r:id="R52e4fc89066049b8"/>
    <p:sldId xmlns:r="http://schemas.openxmlformats.org/officeDocument/2006/relationships" id="257" r:id="Re32e5592a31344c0"/>
    <p:sldId xmlns:r="http://schemas.openxmlformats.org/officeDocument/2006/relationships" id="258" r:id="R0a9de0429c254f84"/>
    <p:sldId xmlns:r="http://schemas.openxmlformats.org/officeDocument/2006/relationships" id="259" r:id="Re86ee03aef7f4607"/>
    <p:sldId xmlns:r="http://schemas.openxmlformats.org/officeDocument/2006/relationships" id="260" r:id="R5026b561fb1f47d2"/>
    <p:sldId xmlns:r="http://schemas.openxmlformats.org/officeDocument/2006/relationships" id="261" r:id="Rae2d28e4075549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5c91ab4a504546" /><Relationship Type="http://schemas.openxmlformats.org/officeDocument/2006/relationships/slide" Target="/ppt/slides/slide1.xml" Id="R52e4fc89066049b8" /><Relationship Type="http://schemas.openxmlformats.org/officeDocument/2006/relationships/slide" Target="/ppt/slides/slide2.xml" Id="Re32e5592a31344c0" /><Relationship Type="http://schemas.openxmlformats.org/officeDocument/2006/relationships/slide" Target="/ppt/slides/slide3.xml" Id="R0a9de0429c254f84" /><Relationship Type="http://schemas.openxmlformats.org/officeDocument/2006/relationships/slide" Target="/ppt/slides/slide4.xml" Id="Re86ee03aef7f4607" /><Relationship Type="http://schemas.openxmlformats.org/officeDocument/2006/relationships/slide" Target="/ppt/slides/slide5.xml" Id="R5026b561fb1f47d2" /><Relationship Type="http://schemas.openxmlformats.org/officeDocument/2006/relationships/slide" Target="/ppt/slides/slide6.xml" Id="Rae2d28e4075549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c9915b007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7f79223fd48a7" /><Relationship Type="http://schemas.openxmlformats.org/officeDocument/2006/relationships/theme" Target="/ppt/slideMasters/theme/theme1.xml" Id="R88338d0d4c26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57f79223fd48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2fd7d755643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71c5b4cd548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90a0a89ad48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5a5702423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179a1eaef4c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383bb717d40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SUBSTANTIA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950 589 302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