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1ee22f5be943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de105e11e744bb"/>
  </p:sldMasterIdLst>
  <p:sldIdLst>
    <p:sldId xmlns:r="http://schemas.openxmlformats.org/officeDocument/2006/relationships" id="256" r:id="Rf7314e484cd5463a"/>
    <p:sldId xmlns:r="http://schemas.openxmlformats.org/officeDocument/2006/relationships" id="257" r:id="Rea7fc00001a54933"/>
    <p:sldId xmlns:r="http://schemas.openxmlformats.org/officeDocument/2006/relationships" id="258" r:id="R5a9a6883888a4b35"/>
    <p:sldId xmlns:r="http://schemas.openxmlformats.org/officeDocument/2006/relationships" id="259" r:id="R9af57dcec9bf41bb"/>
    <p:sldId xmlns:r="http://schemas.openxmlformats.org/officeDocument/2006/relationships" id="260" r:id="R189f1ad99ab14756"/>
    <p:sldId xmlns:r="http://schemas.openxmlformats.org/officeDocument/2006/relationships" id="261" r:id="R5ec2fac8044c406d"/>
    <p:sldId xmlns:r="http://schemas.openxmlformats.org/officeDocument/2006/relationships" id="262" r:id="Rf5bd4ee632a34f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de105e11e744bb" /><Relationship Type="http://schemas.openxmlformats.org/officeDocument/2006/relationships/slide" Target="/ppt/slides/slide1.xml" Id="Rf7314e484cd5463a" /><Relationship Type="http://schemas.openxmlformats.org/officeDocument/2006/relationships/slide" Target="/ppt/slides/slide2.xml" Id="Rea7fc00001a54933" /><Relationship Type="http://schemas.openxmlformats.org/officeDocument/2006/relationships/slide" Target="/ppt/slides/slide3.xml" Id="R5a9a6883888a4b35" /><Relationship Type="http://schemas.openxmlformats.org/officeDocument/2006/relationships/slide" Target="/ppt/slides/slide4.xml" Id="R9af57dcec9bf41bb" /><Relationship Type="http://schemas.openxmlformats.org/officeDocument/2006/relationships/slide" Target="/ppt/slides/slide5.xml" Id="R189f1ad99ab14756" /><Relationship Type="http://schemas.openxmlformats.org/officeDocument/2006/relationships/slide" Target="/ppt/slides/slide6.xml" Id="R5ec2fac8044c406d" /><Relationship Type="http://schemas.openxmlformats.org/officeDocument/2006/relationships/slide" Target="/ppt/slides/slide7.xml" Id="Rf5bd4ee632a34f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c2fbf9390f4a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aee836ca04696" /><Relationship Type="http://schemas.openxmlformats.org/officeDocument/2006/relationships/theme" Target="/ppt/slideMasters/theme/theme1.xml" Id="R5ed374f00bb740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4aee836ca046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aeb77498045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7f98531eb4b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2b9e37e494c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11a6235d249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4afc8399349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b7dab613648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42164f72541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&amp; F BACHKE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&amp; F BACHKE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2 637 018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608 110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4 919 592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47 789 752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50 468 885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FALKHØ AS  –  44,7 %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FALKHØ AS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BACHKE ARILD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OPPSJØ AS  –  14,2 %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951 117 536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