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e02e3b568640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01428e1a3f4728"/>
  </p:sldMasterIdLst>
  <p:sldIdLst>
    <p:sldId xmlns:r="http://schemas.openxmlformats.org/officeDocument/2006/relationships" id="256" r:id="Rbaded831167c43e0"/>
    <p:sldId xmlns:r="http://schemas.openxmlformats.org/officeDocument/2006/relationships" id="257" r:id="Rb0b1eb8072bb475b"/>
    <p:sldId xmlns:r="http://schemas.openxmlformats.org/officeDocument/2006/relationships" id="258" r:id="Rb7f68b0f866b4fe8"/>
    <p:sldId xmlns:r="http://schemas.openxmlformats.org/officeDocument/2006/relationships" id="259" r:id="R76cd7004578a4d4e"/>
    <p:sldId xmlns:r="http://schemas.openxmlformats.org/officeDocument/2006/relationships" id="260" r:id="R5bd1c05ad1e64479"/>
    <p:sldId xmlns:r="http://schemas.openxmlformats.org/officeDocument/2006/relationships" id="261" r:id="R8184c24276ca4e1a"/>
    <p:sldId xmlns:r="http://schemas.openxmlformats.org/officeDocument/2006/relationships" id="262" r:id="Ra23fc73af9fd43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01428e1a3f4728" /><Relationship Type="http://schemas.openxmlformats.org/officeDocument/2006/relationships/slide" Target="/ppt/slides/slide1.xml" Id="Rbaded831167c43e0" /><Relationship Type="http://schemas.openxmlformats.org/officeDocument/2006/relationships/slide" Target="/ppt/slides/slide2.xml" Id="Rb0b1eb8072bb475b" /><Relationship Type="http://schemas.openxmlformats.org/officeDocument/2006/relationships/slide" Target="/ppt/slides/slide3.xml" Id="Rb7f68b0f866b4fe8" /><Relationship Type="http://schemas.openxmlformats.org/officeDocument/2006/relationships/slide" Target="/ppt/slides/slide4.xml" Id="R76cd7004578a4d4e" /><Relationship Type="http://schemas.openxmlformats.org/officeDocument/2006/relationships/slide" Target="/ppt/slides/slide5.xml" Id="R5bd1c05ad1e64479" /><Relationship Type="http://schemas.openxmlformats.org/officeDocument/2006/relationships/slide" Target="/ppt/slides/slide6.xml" Id="R8184c24276ca4e1a" /><Relationship Type="http://schemas.openxmlformats.org/officeDocument/2006/relationships/slide" Target="/ppt/slides/slide7.xml" Id="Ra23fc73af9fd43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4077f844f341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915093e314ce0" /><Relationship Type="http://schemas.openxmlformats.org/officeDocument/2006/relationships/theme" Target="/ppt/slideMasters/theme/theme1.xml" Id="R56172fd9ab8148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0915093e314c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9d6533d9345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1e5b439b442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b98ac406145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a3dc4a9dd4b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045bde7bf42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0a0054be24b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12742eca345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LOE BETONGELEMENTER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BETONGELEMENTER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LOE BETONGELEMENTER AS ble etablert [år] og holder til i Steinberg.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BETONGELEMENTER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BETONGELEMENTER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BETONGELEMENTER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632 257 191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38 023 017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32 095 777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167 065 342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357 381 641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BETONGELEMENTER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BETONGELEMENTER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Steinbergveien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3053 Steinberg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27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firmapost@loe.no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951 194 913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BETONGELEMENTER AS</a:t>
            </a:r>
          </a:p>
        </p:txBody>
      </p:sp>
    </p:spTree>
  </p:cSld>
  <p:clrMapOvr>
    <a:masterClrMapping xmlns:a="http://schemas.openxmlformats.org/drawingml/2006/main"/>
  </p:clrMapOvr>
</p:sld>
</file>