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dd16cdeb4d48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997ca4a18a44dd"/>
  </p:sldMasterIdLst>
  <p:sldIdLst>
    <p:sldId xmlns:r="http://schemas.openxmlformats.org/officeDocument/2006/relationships" id="256" r:id="R2bec19cdfcb3411d"/>
    <p:sldId xmlns:r="http://schemas.openxmlformats.org/officeDocument/2006/relationships" id="257" r:id="Rdfb5cecd70294693"/>
    <p:sldId xmlns:r="http://schemas.openxmlformats.org/officeDocument/2006/relationships" id="258" r:id="R08e4bcd29678475c"/>
    <p:sldId xmlns:r="http://schemas.openxmlformats.org/officeDocument/2006/relationships" id="259" r:id="R6be254ee5023431c"/>
    <p:sldId xmlns:r="http://schemas.openxmlformats.org/officeDocument/2006/relationships" id="260" r:id="R8912b6543c344751"/>
    <p:sldId xmlns:r="http://schemas.openxmlformats.org/officeDocument/2006/relationships" id="261" r:id="Rd640b482ccab41ab"/>
    <p:sldId xmlns:r="http://schemas.openxmlformats.org/officeDocument/2006/relationships" id="262" r:id="R12ef4e0b272147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97ca4a18a44dd" /><Relationship Type="http://schemas.openxmlformats.org/officeDocument/2006/relationships/slide" Target="/ppt/slides/slide1.xml" Id="R2bec19cdfcb3411d" /><Relationship Type="http://schemas.openxmlformats.org/officeDocument/2006/relationships/slide" Target="/ppt/slides/slide2.xml" Id="Rdfb5cecd70294693" /><Relationship Type="http://schemas.openxmlformats.org/officeDocument/2006/relationships/slide" Target="/ppt/slides/slide3.xml" Id="R08e4bcd29678475c" /><Relationship Type="http://schemas.openxmlformats.org/officeDocument/2006/relationships/slide" Target="/ppt/slides/slide4.xml" Id="R6be254ee5023431c" /><Relationship Type="http://schemas.openxmlformats.org/officeDocument/2006/relationships/slide" Target="/ppt/slides/slide5.xml" Id="R8912b6543c344751" /><Relationship Type="http://schemas.openxmlformats.org/officeDocument/2006/relationships/slide" Target="/ppt/slides/slide6.xml" Id="Rd640b482ccab41ab" /><Relationship Type="http://schemas.openxmlformats.org/officeDocument/2006/relationships/slide" Target="/ppt/slides/slide7.xml" Id="R12ef4e0b272147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eaebd0e2b64f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51bbce665493c" /><Relationship Type="http://schemas.openxmlformats.org/officeDocument/2006/relationships/theme" Target="/ppt/slideMasters/theme/theme1.xml" Id="R270703d99b3b49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451bbce66549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2fb0e4b9d43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5c2dfc4194d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294c6a57647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6f77c804b43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28ed907ce40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545629ecc40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6f7aa6c984f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ADRIAN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ADRIAN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−133 805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−347 116 202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197 386 231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215 089 182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HAUDEMANN-ANDERSEN 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S. Haudemann-Andersen, Holmenkollveien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44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951 237 205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