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a95d4734af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a21e91f894128"/>
  </p:sldMasterIdLst>
  <p:sldIdLst>
    <p:sldId xmlns:r="http://schemas.openxmlformats.org/officeDocument/2006/relationships" id="256" r:id="R07397739e2444738"/>
    <p:sldId xmlns:r="http://schemas.openxmlformats.org/officeDocument/2006/relationships" id="257" r:id="R75c4495e29864452"/>
    <p:sldId xmlns:r="http://schemas.openxmlformats.org/officeDocument/2006/relationships" id="258" r:id="R2f0c967c7f3546ef"/>
    <p:sldId xmlns:r="http://schemas.openxmlformats.org/officeDocument/2006/relationships" id="259" r:id="R87af6e0db3324e36"/>
    <p:sldId xmlns:r="http://schemas.openxmlformats.org/officeDocument/2006/relationships" id="260" r:id="Ra82067eca8764b11"/>
    <p:sldId xmlns:r="http://schemas.openxmlformats.org/officeDocument/2006/relationships" id="261" r:id="R89481ca788ff4356"/>
    <p:sldId xmlns:r="http://schemas.openxmlformats.org/officeDocument/2006/relationships" id="262" r:id="Rf7b031fe6acb42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a21e91f894128" /><Relationship Type="http://schemas.openxmlformats.org/officeDocument/2006/relationships/slide" Target="/ppt/slides/slide1.xml" Id="R07397739e2444738" /><Relationship Type="http://schemas.openxmlformats.org/officeDocument/2006/relationships/slide" Target="/ppt/slides/slide2.xml" Id="R75c4495e29864452" /><Relationship Type="http://schemas.openxmlformats.org/officeDocument/2006/relationships/slide" Target="/ppt/slides/slide3.xml" Id="R2f0c967c7f3546ef" /><Relationship Type="http://schemas.openxmlformats.org/officeDocument/2006/relationships/slide" Target="/ppt/slides/slide4.xml" Id="R87af6e0db3324e36" /><Relationship Type="http://schemas.openxmlformats.org/officeDocument/2006/relationships/slide" Target="/ppt/slides/slide5.xml" Id="Ra82067eca8764b11" /><Relationship Type="http://schemas.openxmlformats.org/officeDocument/2006/relationships/slide" Target="/ppt/slides/slide6.xml" Id="R89481ca788ff4356" /><Relationship Type="http://schemas.openxmlformats.org/officeDocument/2006/relationships/slide" Target="/ppt/slides/slide7.xml" Id="Rf7b031fe6acb42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e6862b4def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5185a0cd24cc7" /><Relationship Type="http://schemas.openxmlformats.org/officeDocument/2006/relationships/theme" Target="/ppt/slideMasters/theme/theme1.xml" Id="Radb24e9846bc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5185a0cd24c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2c78d2f2541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61b698cf341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d7867ee80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14b4bd88e4a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54a15d92c941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7d39088849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3a77dc0ee46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