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c6cb956a0c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7230c718b46ef"/>
  </p:sldMasterIdLst>
  <p:sldIdLst>
    <p:sldId xmlns:r="http://schemas.openxmlformats.org/officeDocument/2006/relationships" id="256" r:id="R5d9d161693bc4755"/>
    <p:sldId xmlns:r="http://schemas.openxmlformats.org/officeDocument/2006/relationships" id="257" r:id="Re6c1ef452c5c4f24"/>
    <p:sldId xmlns:r="http://schemas.openxmlformats.org/officeDocument/2006/relationships" id="258" r:id="R51cc0b3788264450"/>
    <p:sldId xmlns:r="http://schemas.openxmlformats.org/officeDocument/2006/relationships" id="259" r:id="R260390cbbd6f43ce"/>
    <p:sldId xmlns:r="http://schemas.openxmlformats.org/officeDocument/2006/relationships" id="260" r:id="R79e3bad44ec64f96"/>
    <p:sldId xmlns:r="http://schemas.openxmlformats.org/officeDocument/2006/relationships" id="261" r:id="Rb1d385817dd446c4"/>
    <p:sldId xmlns:r="http://schemas.openxmlformats.org/officeDocument/2006/relationships" id="262" r:id="Rd79e6064fae748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7230c718b46ef" /><Relationship Type="http://schemas.openxmlformats.org/officeDocument/2006/relationships/slide" Target="/ppt/slides/slide1.xml" Id="R5d9d161693bc4755" /><Relationship Type="http://schemas.openxmlformats.org/officeDocument/2006/relationships/slide" Target="/ppt/slides/slide2.xml" Id="Re6c1ef452c5c4f24" /><Relationship Type="http://schemas.openxmlformats.org/officeDocument/2006/relationships/slide" Target="/ppt/slides/slide3.xml" Id="R51cc0b3788264450" /><Relationship Type="http://schemas.openxmlformats.org/officeDocument/2006/relationships/slide" Target="/ppt/slides/slide4.xml" Id="R260390cbbd6f43ce" /><Relationship Type="http://schemas.openxmlformats.org/officeDocument/2006/relationships/slide" Target="/ppt/slides/slide5.xml" Id="R79e3bad44ec64f96" /><Relationship Type="http://schemas.openxmlformats.org/officeDocument/2006/relationships/slide" Target="/ppt/slides/slide6.xml" Id="Rb1d385817dd446c4" /><Relationship Type="http://schemas.openxmlformats.org/officeDocument/2006/relationships/slide" Target="/ppt/slides/slide7.xml" Id="Rd79e6064fae748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ee2a092d0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124656a564e7a" /><Relationship Type="http://schemas.openxmlformats.org/officeDocument/2006/relationships/theme" Target="/ppt/slideMasters/theme/theme1.xml" Id="R4848cf46a032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124656a564e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8b584332844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ac383c90240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33f5240a2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f2d59448943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5071d6f69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2cd056a624a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d4d3a150d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