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c246aaafb947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38fa2e6c234644"/>
  </p:sldMasterIdLst>
  <p:sldIdLst>
    <p:sldId xmlns:r="http://schemas.openxmlformats.org/officeDocument/2006/relationships" id="256" r:id="R005ba1932986419c"/>
    <p:sldId xmlns:r="http://schemas.openxmlformats.org/officeDocument/2006/relationships" id="257" r:id="R63d5d34ea55c49b2"/>
    <p:sldId xmlns:r="http://schemas.openxmlformats.org/officeDocument/2006/relationships" id="258" r:id="R36a75efc7d4b4321"/>
    <p:sldId xmlns:r="http://schemas.openxmlformats.org/officeDocument/2006/relationships" id="259" r:id="R9955529da4124a63"/>
    <p:sldId xmlns:r="http://schemas.openxmlformats.org/officeDocument/2006/relationships" id="260" r:id="R68110d824f2d48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8fa2e6c234644" /><Relationship Type="http://schemas.openxmlformats.org/officeDocument/2006/relationships/slide" Target="/ppt/slides/slide1.xml" Id="R005ba1932986419c" /><Relationship Type="http://schemas.openxmlformats.org/officeDocument/2006/relationships/slide" Target="/ppt/slides/slide2.xml" Id="R63d5d34ea55c49b2" /><Relationship Type="http://schemas.openxmlformats.org/officeDocument/2006/relationships/slide" Target="/ppt/slides/slide3.xml" Id="R36a75efc7d4b4321" /><Relationship Type="http://schemas.openxmlformats.org/officeDocument/2006/relationships/slide" Target="/ppt/slides/slide4.xml" Id="R9955529da4124a63" /><Relationship Type="http://schemas.openxmlformats.org/officeDocument/2006/relationships/slide" Target="/ppt/slides/slide5.xml" Id="R68110d824f2d48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ab87f3b1544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271c2cb71439b" /><Relationship Type="http://schemas.openxmlformats.org/officeDocument/2006/relationships/theme" Target="/ppt/slideMasters/theme/theme1.xml" Id="Rb5c01af4e37e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f271c2cb71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4496fd67542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374795643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e3b5fe74d4e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1593e4d5047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33088b16f48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