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a1c604cafe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a3e559d584e1c"/>
  </p:sldMasterIdLst>
  <p:sldIdLst>
    <p:sldId xmlns:r="http://schemas.openxmlformats.org/officeDocument/2006/relationships" id="256" r:id="R7bd315deb8e04831"/>
    <p:sldId xmlns:r="http://schemas.openxmlformats.org/officeDocument/2006/relationships" id="257" r:id="Ra0f8833936064aae"/>
    <p:sldId xmlns:r="http://schemas.openxmlformats.org/officeDocument/2006/relationships" id="258" r:id="Rd8304e08d0344622"/>
    <p:sldId xmlns:r="http://schemas.openxmlformats.org/officeDocument/2006/relationships" id="259" r:id="R20492a4e4d4d4394"/>
    <p:sldId xmlns:r="http://schemas.openxmlformats.org/officeDocument/2006/relationships" id="260" r:id="R305afa3414b2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a3e559d584e1c" /><Relationship Type="http://schemas.openxmlformats.org/officeDocument/2006/relationships/slide" Target="/ppt/slides/slide1.xml" Id="R7bd315deb8e04831" /><Relationship Type="http://schemas.openxmlformats.org/officeDocument/2006/relationships/slide" Target="/ppt/slides/slide2.xml" Id="Ra0f8833936064aae" /><Relationship Type="http://schemas.openxmlformats.org/officeDocument/2006/relationships/slide" Target="/ppt/slides/slide3.xml" Id="Rd8304e08d0344622" /><Relationship Type="http://schemas.openxmlformats.org/officeDocument/2006/relationships/slide" Target="/ppt/slides/slide4.xml" Id="R20492a4e4d4d4394" /><Relationship Type="http://schemas.openxmlformats.org/officeDocument/2006/relationships/slide" Target="/ppt/slides/slide5.xml" Id="R305afa3414b2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c6124cd9f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76a7b6208417b" /><Relationship Type="http://schemas.openxmlformats.org/officeDocument/2006/relationships/theme" Target="/ppt/slideMasters/theme/theme1.xml" Id="Ra6225eed0936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676a7b6208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e6552917e4d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cfaab54e345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7e6466ebf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ac04aaa6f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737642f07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