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e55c4d65a6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40e8962d474b5b"/>
  </p:sldMasterIdLst>
  <p:sldIdLst>
    <p:sldId xmlns:r="http://schemas.openxmlformats.org/officeDocument/2006/relationships" id="256" r:id="Reb28b333755f4eda"/>
    <p:sldId xmlns:r="http://schemas.openxmlformats.org/officeDocument/2006/relationships" id="257" r:id="R16a6c500bf0d4373"/>
    <p:sldId xmlns:r="http://schemas.openxmlformats.org/officeDocument/2006/relationships" id="258" r:id="R240e4e321d1c43ee"/>
    <p:sldId xmlns:r="http://schemas.openxmlformats.org/officeDocument/2006/relationships" id="259" r:id="R8cf4e9c7e23340cc"/>
    <p:sldId xmlns:r="http://schemas.openxmlformats.org/officeDocument/2006/relationships" id="260" r:id="R22662a6c483347c8"/>
    <p:sldId xmlns:r="http://schemas.openxmlformats.org/officeDocument/2006/relationships" id="261" r:id="R656b36cc407448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40e8962d474b5b" /><Relationship Type="http://schemas.openxmlformats.org/officeDocument/2006/relationships/slide" Target="/ppt/slides/slide1.xml" Id="Reb28b333755f4eda" /><Relationship Type="http://schemas.openxmlformats.org/officeDocument/2006/relationships/slide" Target="/ppt/slides/slide2.xml" Id="R16a6c500bf0d4373" /><Relationship Type="http://schemas.openxmlformats.org/officeDocument/2006/relationships/slide" Target="/ppt/slides/slide3.xml" Id="R240e4e321d1c43ee" /><Relationship Type="http://schemas.openxmlformats.org/officeDocument/2006/relationships/slide" Target="/ppt/slides/slide4.xml" Id="R8cf4e9c7e23340cc" /><Relationship Type="http://schemas.openxmlformats.org/officeDocument/2006/relationships/slide" Target="/ppt/slides/slide5.xml" Id="R22662a6c483347c8" /><Relationship Type="http://schemas.openxmlformats.org/officeDocument/2006/relationships/slide" Target="/ppt/slides/slide6.xml" Id="R656b36cc407448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2511bb56544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d2c83acd84d69" /><Relationship Type="http://schemas.openxmlformats.org/officeDocument/2006/relationships/theme" Target="/ppt/slideMasters/theme/theme1.xml" Id="Ree2ef13604804f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8d2c83acd84d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46266748640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37312d37d44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e30823e1b48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c973bbcd54a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627f758e841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3273c23334d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AKVAFARM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Bergsfjordveien 1122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9385 Skaland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77858399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957 175 708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AKVAFARM AS</a:t>
            </a:r>
          </a:p>
        </p:txBody>
      </p:sp>
    </p:spTree>
  </p:cSld>
  <p:clrMapOvr>
    <a:masterClrMapping xmlns:a="http://schemas.openxmlformats.org/drawingml/2006/main"/>
  </p:clrMapOvr>
</p:sld>
</file>