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aeafb00ce0746a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8efe331650c4301"/>
  </p:sldMasterIdLst>
  <p:sldIdLst>
    <p:sldId xmlns:r="http://schemas.openxmlformats.org/officeDocument/2006/relationships" id="256" r:id="Rdaf8a9df043948f7"/>
    <p:sldId xmlns:r="http://schemas.openxmlformats.org/officeDocument/2006/relationships" id="257" r:id="Rfc086291aebd47d2"/>
    <p:sldId xmlns:r="http://schemas.openxmlformats.org/officeDocument/2006/relationships" id="258" r:id="R5d4d9c7238704d44"/>
    <p:sldId xmlns:r="http://schemas.openxmlformats.org/officeDocument/2006/relationships" id="259" r:id="Rf9afaa20a0494d94"/>
    <p:sldId xmlns:r="http://schemas.openxmlformats.org/officeDocument/2006/relationships" id="260" r:id="R64d38be78c7748c8"/>
    <p:sldId xmlns:r="http://schemas.openxmlformats.org/officeDocument/2006/relationships" id="261" r:id="R3d4d456d43374fc6"/>
    <p:sldId xmlns:r="http://schemas.openxmlformats.org/officeDocument/2006/relationships" id="262" r:id="R2858a3b8b51a404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8efe331650c4301" /><Relationship Type="http://schemas.openxmlformats.org/officeDocument/2006/relationships/slide" Target="/ppt/slides/slide1.xml" Id="Rdaf8a9df043948f7" /><Relationship Type="http://schemas.openxmlformats.org/officeDocument/2006/relationships/slide" Target="/ppt/slides/slide2.xml" Id="Rfc086291aebd47d2" /><Relationship Type="http://schemas.openxmlformats.org/officeDocument/2006/relationships/slide" Target="/ppt/slides/slide3.xml" Id="R5d4d9c7238704d44" /><Relationship Type="http://schemas.openxmlformats.org/officeDocument/2006/relationships/slide" Target="/ppt/slides/slide4.xml" Id="Rf9afaa20a0494d94" /><Relationship Type="http://schemas.openxmlformats.org/officeDocument/2006/relationships/slide" Target="/ppt/slides/slide5.xml" Id="R64d38be78c7748c8" /><Relationship Type="http://schemas.openxmlformats.org/officeDocument/2006/relationships/slide" Target="/ppt/slides/slide6.xml" Id="R3d4d456d43374fc6" /><Relationship Type="http://schemas.openxmlformats.org/officeDocument/2006/relationships/slide" Target="/ppt/slides/slide7.xml" Id="R2858a3b8b51a404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7ead959a7a04c0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cc26b9c3d841e1" /><Relationship Type="http://schemas.openxmlformats.org/officeDocument/2006/relationships/theme" Target="/ppt/slideMasters/theme/theme1.xml" Id="R96439d536b17449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9cc26b9c3d841e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edfb4aa1e6412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9bf48cd1104b8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dba5d2262d4aa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92aab8c1f74ea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bf527eb156440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4110396853438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356974a3d04bd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AKVAFARM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AKVAFARM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AKVAFARM AS ble etablert [år] og holder til i Skaland.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AKVAFARM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AKVAFARM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AKVAFARM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154 795 543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31 644 385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94 122 340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213 007 524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302 975 089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AKVAFARM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BRØDRENE KARLSEN HOLDING AS  –  71,1 %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ODD STEINAR AS  –  23,9 %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EDMUND AS  –  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AKVAFARM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Bergsfjordveien 1122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9385 Skaland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77858399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957 175 708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AKVAFARM AS</a:t>
            </a:r>
          </a:p>
        </p:txBody>
      </p:sp>
    </p:spTree>
  </p:cSld>
  <p:clrMapOvr>
    <a:masterClrMapping xmlns:a="http://schemas.openxmlformats.org/drawingml/2006/main"/>
  </p:clrMapOvr>
</p:sld>
</file>