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c930348cb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64f5801aa345ad"/>
  </p:sldMasterIdLst>
  <p:sldIdLst>
    <p:sldId xmlns:r="http://schemas.openxmlformats.org/officeDocument/2006/relationships" id="256" r:id="R540f2c1d7f8d48c6"/>
    <p:sldId xmlns:r="http://schemas.openxmlformats.org/officeDocument/2006/relationships" id="257" r:id="R82e2ba92aa8d4810"/>
    <p:sldId xmlns:r="http://schemas.openxmlformats.org/officeDocument/2006/relationships" id="258" r:id="R69fbb7638e74451b"/>
    <p:sldId xmlns:r="http://schemas.openxmlformats.org/officeDocument/2006/relationships" id="259" r:id="R2a14d1c7c0c34fb3"/>
    <p:sldId xmlns:r="http://schemas.openxmlformats.org/officeDocument/2006/relationships" id="260" r:id="R02b37050f87c4f1b"/>
    <p:sldId xmlns:r="http://schemas.openxmlformats.org/officeDocument/2006/relationships" id="261" r:id="R8426a34bae374fcc"/>
    <p:sldId xmlns:r="http://schemas.openxmlformats.org/officeDocument/2006/relationships" id="262" r:id="R4c1f617431d741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64f5801aa345ad" /><Relationship Type="http://schemas.openxmlformats.org/officeDocument/2006/relationships/slide" Target="/ppt/slides/slide1.xml" Id="R540f2c1d7f8d48c6" /><Relationship Type="http://schemas.openxmlformats.org/officeDocument/2006/relationships/slide" Target="/ppt/slides/slide2.xml" Id="R82e2ba92aa8d4810" /><Relationship Type="http://schemas.openxmlformats.org/officeDocument/2006/relationships/slide" Target="/ppt/slides/slide3.xml" Id="R69fbb7638e74451b" /><Relationship Type="http://schemas.openxmlformats.org/officeDocument/2006/relationships/slide" Target="/ppt/slides/slide4.xml" Id="R2a14d1c7c0c34fb3" /><Relationship Type="http://schemas.openxmlformats.org/officeDocument/2006/relationships/slide" Target="/ppt/slides/slide5.xml" Id="R02b37050f87c4f1b" /><Relationship Type="http://schemas.openxmlformats.org/officeDocument/2006/relationships/slide" Target="/ppt/slides/slide6.xml" Id="R8426a34bae374fcc" /><Relationship Type="http://schemas.openxmlformats.org/officeDocument/2006/relationships/slide" Target="/ppt/slides/slide7.xml" Id="R4c1f617431d741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3404f90f3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ebeb136c84f18" /><Relationship Type="http://schemas.openxmlformats.org/officeDocument/2006/relationships/theme" Target="/ppt/slideMasters/theme/theme1.xml" Id="R2791183d45924c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bebeb136c84f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8548dbebe49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06103386844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5c7dd2e0e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18ff1701548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fbb3f8d3b4f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9a355391148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a91cbc6b8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