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0db5b0773d49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6b2c49e09441f5"/>
  </p:sldMasterIdLst>
  <p:sldIdLst>
    <p:sldId xmlns:r="http://schemas.openxmlformats.org/officeDocument/2006/relationships" id="256" r:id="R9cfdb1f58e1943de"/>
    <p:sldId xmlns:r="http://schemas.openxmlformats.org/officeDocument/2006/relationships" id="257" r:id="Rd070c9bef0c540cc"/>
    <p:sldId xmlns:r="http://schemas.openxmlformats.org/officeDocument/2006/relationships" id="258" r:id="R2a4a2043a84549e3"/>
    <p:sldId xmlns:r="http://schemas.openxmlformats.org/officeDocument/2006/relationships" id="259" r:id="R8b8a496ed2754ec3"/>
    <p:sldId xmlns:r="http://schemas.openxmlformats.org/officeDocument/2006/relationships" id="260" r:id="R8ee500eb3fde43b1"/>
    <p:sldId xmlns:r="http://schemas.openxmlformats.org/officeDocument/2006/relationships" id="261" r:id="Rad91f05776fe40fb"/>
    <p:sldId xmlns:r="http://schemas.openxmlformats.org/officeDocument/2006/relationships" id="262" r:id="R440e8d9d8ab940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b2c49e09441f5" /><Relationship Type="http://schemas.openxmlformats.org/officeDocument/2006/relationships/slide" Target="/ppt/slides/slide1.xml" Id="R9cfdb1f58e1943de" /><Relationship Type="http://schemas.openxmlformats.org/officeDocument/2006/relationships/slide" Target="/ppt/slides/slide2.xml" Id="Rd070c9bef0c540cc" /><Relationship Type="http://schemas.openxmlformats.org/officeDocument/2006/relationships/slide" Target="/ppt/slides/slide3.xml" Id="R2a4a2043a84549e3" /><Relationship Type="http://schemas.openxmlformats.org/officeDocument/2006/relationships/slide" Target="/ppt/slides/slide4.xml" Id="R8b8a496ed2754ec3" /><Relationship Type="http://schemas.openxmlformats.org/officeDocument/2006/relationships/slide" Target="/ppt/slides/slide5.xml" Id="R8ee500eb3fde43b1" /><Relationship Type="http://schemas.openxmlformats.org/officeDocument/2006/relationships/slide" Target="/ppt/slides/slide6.xml" Id="Rad91f05776fe40fb" /><Relationship Type="http://schemas.openxmlformats.org/officeDocument/2006/relationships/slide" Target="/ppt/slides/slide7.xml" Id="R440e8d9d8ab940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060343837d44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ff27fa9dc420a" /><Relationship Type="http://schemas.openxmlformats.org/officeDocument/2006/relationships/theme" Target="/ppt/slideMasters/theme/theme1.xml" Id="R7a61b66cb7da44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9ff27fa9dc42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0c1208b8140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9406c0a0445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06635843743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c5906074f4d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7a024d7b747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a703f4aba4f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a5465419c4f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ZB PROGRESSAS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6 800 997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2 544 271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24 936 287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59 449 295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