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0433e1519545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fd1b967a24441a3"/>
  </p:sldMasterIdLst>
  <p:sldIdLst>
    <p:sldId xmlns:r="http://schemas.openxmlformats.org/officeDocument/2006/relationships" id="256" r:id="Rf0bba76443614f3a"/>
    <p:sldId xmlns:r="http://schemas.openxmlformats.org/officeDocument/2006/relationships" id="257" r:id="R86b30a62156f43f6"/>
    <p:sldId xmlns:r="http://schemas.openxmlformats.org/officeDocument/2006/relationships" id="258" r:id="R49830df7c114424a"/>
    <p:sldId xmlns:r="http://schemas.openxmlformats.org/officeDocument/2006/relationships" id="259" r:id="R5750a79d4ae0493e"/>
    <p:sldId xmlns:r="http://schemas.openxmlformats.org/officeDocument/2006/relationships" id="260" r:id="R1478d750d02a4168"/>
    <p:sldId xmlns:r="http://schemas.openxmlformats.org/officeDocument/2006/relationships" id="261" r:id="R2be95ee6519b45e6"/>
    <p:sldId xmlns:r="http://schemas.openxmlformats.org/officeDocument/2006/relationships" id="262" r:id="R059474f5124546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d1b967a24441a3" /><Relationship Type="http://schemas.openxmlformats.org/officeDocument/2006/relationships/slide" Target="/ppt/slides/slide1.xml" Id="Rf0bba76443614f3a" /><Relationship Type="http://schemas.openxmlformats.org/officeDocument/2006/relationships/slide" Target="/ppt/slides/slide2.xml" Id="R86b30a62156f43f6" /><Relationship Type="http://schemas.openxmlformats.org/officeDocument/2006/relationships/slide" Target="/ppt/slides/slide3.xml" Id="R49830df7c114424a" /><Relationship Type="http://schemas.openxmlformats.org/officeDocument/2006/relationships/slide" Target="/ppt/slides/slide4.xml" Id="R5750a79d4ae0493e" /><Relationship Type="http://schemas.openxmlformats.org/officeDocument/2006/relationships/slide" Target="/ppt/slides/slide5.xml" Id="R1478d750d02a4168" /><Relationship Type="http://schemas.openxmlformats.org/officeDocument/2006/relationships/slide" Target="/ppt/slides/slide6.xml" Id="R2be95ee6519b45e6" /><Relationship Type="http://schemas.openxmlformats.org/officeDocument/2006/relationships/slide" Target="/ppt/slides/slide7.xml" Id="R059474f5124546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f77b8831a4e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0d2c179d44631" /><Relationship Type="http://schemas.openxmlformats.org/officeDocument/2006/relationships/theme" Target="/ppt/slideMasters/theme/theme1.xml" Id="Rf74cd78105d141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e0d2c179d4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ef9e06fdb41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9031cf6ff48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a99c8a1df04f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46f08c21a4a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9fa3793e144c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840cf8c7214c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c9f17c7e2b46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ZB PROGRESSAS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ZB PROGRESSAS AS ble etablert [år] og holder til i Nesttun.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6 741 539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2 376 998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8 269 615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20 205 902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65 620 852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MZB HOLDING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NZB HOLDING AS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ZURHAAR HOLDING AS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ZURHAAR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 Nesttunvegen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5221 Nesttun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11 22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960 480 309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ZB PROGRESSAS AS</a:t>
            </a:r>
          </a:p>
        </p:txBody>
      </p:sp>
    </p:spTree>
  </p:cSld>
  <p:clrMapOvr>
    <a:masterClrMapping xmlns:a="http://schemas.openxmlformats.org/drawingml/2006/main"/>
  </p:clrMapOvr>
</p:sld>
</file>