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2a70ebf23847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7f55abdfb64935"/>
  </p:sldMasterIdLst>
  <p:sldIdLst>
    <p:sldId xmlns:r="http://schemas.openxmlformats.org/officeDocument/2006/relationships" id="256" r:id="Rba671a043bd846b9"/>
    <p:sldId xmlns:r="http://schemas.openxmlformats.org/officeDocument/2006/relationships" id="257" r:id="Reab957acd01742ee"/>
    <p:sldId xmlns:r="http://schemas.openxmlformats.org/officeDocument/2006/relationships" id="258" r:id="R064f9db50a5f4544"/>
    <p:sldId xmlns:r="http://schemas.openxmlformats.org/officeDocument/2006/relationships" id="259" r:id="Rdcc40a7349db425f"/>
    <p:sldId xmlns:r="http://schemas.openxmlformats.org/officeDocument/2006/relationships" id="260" r:id="Rdafaa93d1cbb46b5"/>
    <p:sldId xmlns:r="http://schemas.openxmlformats.org/officeDocument/2006/relationships" id="261" r:id="Rcb666d077ea64031"/>
    <p:sldId xmlns:r="http://schemas.openxmlformats.org/officeDocument/2006/relationships" id="262" r:id="R6ab51dfd782047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7f55abdfb64935" /><Relationship Type="http://schemas.openxmlformats.org/officeDocument/2006/relationships/slide" Target="/ppt/slides/slide1.xml" Id="Rba671a043bd846b9" /><Relationship Type="http://schemas.openxmlformats.org/officeDocument/2006/relationships/slide" Target="/ppt/slides/slide2.xml" Id="Reab957acd01742ee" /><Relationship Type="http://schemas.openxmlformats.org/officeDocument/2006/relationships/slide" Target="/ppt/slides/slide3.xml" Id="R064f9db50a5f4544" /><Relationship Type="http://schemas.openxmlformats.org/officeDocument/2006/relationships/slide" Target="/ppt/slides/slide4.xml" Id="Rdcc40a7349db425f" /><Relationship Type="http://schemas.openxmlformats.org/officeDocument/2006/relationships/slide" Target="/ppt/slides/slide5.xml" Id="Rdafaa93d1cbb46b5" /><Relationship Type="http://schemas.openxmlformats.org/officeDocument/2006/relationships/slide" Target="/ppt/slides/slide6.xml" Id="Rcb666d077ea64031" /><Relationship Type="http://schemas.openxmlformats.org/officeDocument/2006/relationships/slide" Target="/ppt/slides/slide7.xml" Id="R6ab51dfd782047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c61a6f989945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960245a7d4eeb" /><Relationship Type="http://schemas.openxmlformats.org/officeDocument/2006/relationships/theme" Target="/ppt/slideMasters/theme/theme1.xml" Id="Re3a0f03ec54140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d960245a7d4e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9821f73044f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a00997ac846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c34de770348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e65d3258740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bc7f30f9146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d5e9fb3734e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34b04247b4b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LØKKEN KJØTT OG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LØKKEN KJØTT OG DAGLIGVARE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92 143 864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3 221 271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2 674 207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6 106 368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15 466 231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LØKKEN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LØKKEN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LØKKEN-FURULUND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LØKKEN-FURULUND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02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961 167 310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