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07ff02a80645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0f5964e2744c3a"/>
  </p:sldMasterIdLst>
  <p:sldIdLst>
    <p:sldId xmlns:r="http://schemas.openxmlformats.org/officeDocument/2006/relationships" id="256" r:id="Rc7465bfd99dc458a"/>
    <p:sldId xmlns:r="http://schemas.openxmlformats.org/officeDocument/2006/relationships" id="257" r:id="Rd4b08d5efac34bc2"/>
    <p:sldId xmlns:r="http://schemas.openxmlformats.org/officeDocument/2006/relationships" id="258" r:id="R2149b6f19f344589"/>
    <p:sldId xmlns:r="http://schemas.openxmlformats.org/officeDocument/2006/relationships" id="259" r:id="Rf26d17f50c86460a"/>
    <p:sldId xmlns:r="http://schemas.openxmlformats.org/officeDocument/2006/relationships" id="260" r:id="R0eb788532f7f4f78"/>
    <p:sldId xmlns:r="http://schemas.openxmlformats.org/officeDocument/2006/relationships" id="261" r:id="R13336dcfd6a2497a"/>
    <p:sldId xmlns:r="http://schemas.openxmlformats.org/officeDocument/2006/relationships" id="262" r:id="R8b401284f2e042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0f5964e2744c3a" /><Relationship Type="http://schemas.openxmlformats.org/officeDocument/2006/relationships/slide" Target="/ppt/slides/slide1.xml" Id="Rc7465bfd99dc458a" /><Relationship Type="http://schemas.openxmlformats.org/officeDocument/2006/relationships/slide" Target="/ppt/slides/slide2.xml" Id="Rd4b08d5efac34bc2" /><Relationship Type="http://schemas.openxmlformats.org/officeDocument/2006/relationships/slide" Target="/ppt/slides/slide3.xml" Id="R2149b6f19f344589" /><Relationship Type="http://schemas.openxmlformats.org/officeDocument/2006/relationships/slide" Target="/ppt/slides/slide4.xml" Id="Rf26d17f50c86460a" /><Relationship Type="http://schemas.openxmlformats.org/officeDocument/2006/relationships/slide" Target="/ppt/slides/slide5.xml" Id="R0eb788532f7f4f78" /><Relationship Type="http://schemas.openxmlformats.org/officeDocument/2006/relationships/slide" Target="/ppt/slides/slide6.xml" Id="R13336dcfd6a2497a" /><Relationship Type="http://schemas.openxmlformats.org/officeDocument/2006/relationships/slide" Target="/ppt/slides/slide7.xml" Id="R8b401284f2e042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205bd413f14f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b22adda174681" /><Relationship Type="http://schemas.openxmlformats.org/officeDocument/2006/relationships/theme" Target="/ppt/slideMasters/theme/theme1.xml" Id="Rbeeb00fc7d0e44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5b22adda1746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6cc12e9e44a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4314ad2ce4d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1feb69b4c44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374d2be774f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f11e9cd354c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994c599a544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cb64fbf0b4a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TEKNOS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TEKNOS NORGE AS ble etablert [år] og holder til i Spikkestad.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131 464 116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−1 887 220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−1 511 089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24 798 353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47 441 567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TEKNOS GROUP OY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3430 Spikkestad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29 49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teknos@teknos.no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961 644 739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TEKNOS NORGE AS</a:t>
            </a:r>
          </a:p>
        </p:txBody>
      </p:sp>
    </p:spTree>
  </p:cSld>
  <p:clrMapOvr>
    <a:masterClrMapping xmlns:a="http://schemas.openxmlformats.org/drawingml/2006/main"/>
  </p:clrMapOvr>
</p:sld>
</file>