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f84ce15ca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5d16cf81f4e91"/>
  </p:sldMasterIdLst>
  <p:sldIdLst>
    <p:sldId xmlns:r="http://schemas.openxmlformats.org/officeDocument/2006/relationships" id="256" r:id="Raebfe16b9090452b"/>
    <p:sldId xmlns:r="http://schemas.openxmlformats.org/officeDocument/2006/relationships" id="257" r:id="R4dd96e5698cb42d7"/>
    <p:sldId xmlns:r="http://schemas.openxmlformats.org/officeDocument/2006/relationships" id="258" r:id="R900e169bd2684c17"/>
    <p:sldId xmlns:r="http://schemas.openxmlformats.org/officeDocument/2006/relationships" id="259" r:id="Ra9bb7d4315e645a5"/>
    <p:sldId xmlns:r="http://schemas.openxmlformats.org/officeDocument/2006/relationships" id="260" r:id="R4e668bafb0b248a1"/>
    <p:sldId xmlns:r="http://schemas.openxmlformats.org/officeDocument/2006/relationships" id="261" r:id="R24f1e7e631544bb8"/>
    <p:sldId xmlns:r="http://schemas.openxmlformats.org/officeDocument/2006/relationships" id="262" r:id="Rba865f3392b2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5d16cf81f4e91" /><Relationship Type="http://schemas.openxmlformats.org/officeDocument/2006/relationships/slide" Target="/ppt/slides/slide1.xml" Id="Raebfe16b9090452b" /><Relationship Type="http://schemas.openxmlformats.org/officeDocument/2006/relationships/slide" Target="/ppt/slides/slide2.xml" Id="R4dd96e5698cb42d7" /><Relationship Type="http://schemas.openxmlformats.org/officeDocument/2006/relationships/slide" Target="/ppt/slides/slide3.xml" Id="R900e169bd2684c17" /><Relationship Type="http://schemas.openxmlformats.org/officeDocument/2006/relationships/slide" Target="/ppt/slides/slide4.xml" Id="Ra9bb7d4315e645a5" /><Relationship Type="http://schemas.openxmlformats.org/officeDocument/2006/relationships/slide" Target="/ppt/slides/slide5.xml" Id="R4e668bafb0b248a1" /><Relationship Type="http://schemas.openxmlformats.org/officeDocument/2006/relationships/slide" Target="/ppt/slides/slide6.xml" Id="R24f1e7e631544bb8" /><Relationship Type="http://schemas.openxmlformats.org/officeDocument/2006/relationships/slide" Target="/ppt/slides/slide7.xml" Id="Rba865f3392b2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899c559ab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f1eaa718e4ebc" /><Relationship Type="http://schemas.openxmlformats.org/officeDocument/2006/relationships/theme" Target="/ppt/slideMasters/theme/theme1.xml" Id="Rd20817245987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f1eaa718e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cefca3e8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c9b1d035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49dab2a3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94261570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f3794c66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3be1e50b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02d9f800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